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E_AA41DC7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6_F3304D9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omments/modernComment_110_40CCE3A1.xml" ContentType="application/vnd.ms-powerpoint.comments+xml"/>
  <Override PartName="/ppt/comments/modernComment_10B_5DA35294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0" r:id="rId6"/>
    <p:sldId id="261" r:id="rId7"/>
    <p:sldId id="273" r:id="rId8"/>
    <p:sldId id="262" r:id="rId9"/>
    <p:sldId id="265" r:id="rId10"/>
    <p:sldId id="266" r:id="rId11"/>
    <p:sldId id="274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BB0DB4-3903-2FFF-5F98-B25FC3B11031}" name="박형영" initials="박" userId="박형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1" autoAdjust="0"/>
    <p:restoredTop sz="80759" autoAdjust="0"/>
  </p:normalViewPr>
  <p:slideViewPr>
    <p:cSldViewPr snapToGrid="0">
      <p:cViewPr varScale="1">
        <p:scale>
          <a:sx n="66" d="100"/>
          <a:sy n="66" d="100"/>
        </p:scale>
        <p:origin x="11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6_F3304D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C0512-6A89-4551-8D02-AA1CB6563E7B}" authorId="{4BBB0DB4-3903-2FFF-5F98-B25FC3B11031}" created="2022-06-05T14:31:24.13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0029075" sldId="262"/>
      <ac:picMk id="9" creationId="{1D5B60EE-134F-B246-3003-DEF6F87EE0DB}"/>
    </ac:deMkLst>
    <p188:txBody>
      <a:bodyPr/>
      <a:lstStyle/>
      <a:p>
        <a:r>
          <a:rPr lang="ko-KR" altLang="en-US"/>
          <a:t>이 부분 사진 변경해야할듯</a:t>
        </a:r>
      </a:p>
    </p188:txBody>
  </p188:cm>
</p188:cmLst>
</file>

<file path=ppt/comments/modernComment_10B_5DA352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57D2B-84A9-4800-B522-5549E5474F1C}" authorId="{4BBB0DB4-3903-2FFF-5F98-B25FC3B11031}" created="2022-06-08T04:44:04.373">
    <pc:sldMkLst xmlns:pc="http://schemas.microsoft.com/office/powerpoint/2013/main/command">
      <pc:docMk/>
      <pc:sldMk cId="1570984596" sldId="267"/>
    </pc:sldMkLst>
    <p188:txBody>
      <a:bodyPr/>
      <a:lstStyle/>
      <a:p>
        <a:r>
          <a:rPr lang="ko-KR" altLang="en-US"/>
          <a:t>어플 실행 화면 넣어서 benefit appeal</a:t>
        </a:r>
      </a:p>
    </p188:txBody>
  </p188:cm>
</p188:cmLst>
</file>

<file path=ppt/comments/modernComment_10E_AA41DC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D11401-9BCE-4E99-9A34-75393B3173A5}" authorId="{4BBB0DB4-3903-2FFF-5F98-B25FC3B11031}" created="2022-06-06T07:35:04.2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56443005" sldId="270"/>
      <ac:spMk id="4" creationId="{75822701-A094-2DCE-DB3C-DEF59BB7C3C1}"/>
    </ac:deMkLst>
    <p188:txBody>
      <a:bodyPr/>
      <a:lstStyle/>
      <a:p>
        <a:r>
          <a:rPr lang="ko-KR" altLang="en-US"/>
          <a:t>'Automatic Scoring Program', 'Handwriting Recognition' 강조 </a:t>
        </a:r>
      </a:p>
    </p188:txBody>
  </p188:cm>
</p188:cmLst>
</file>

<file path=ppt/comments/modernComment_110_40CCE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EA2AC8-9299-44D7-ABC3-E2105D6B4873}" authorId="{4BBB0DB4-3903-2FFF-5F98-B25FC3B11031}" created="2022-06-05T14:54:11.2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7169441" sldId="272"/>
      <ac:spMk id="5" creationId="{6B4B81F4-3E3D-59F7-CCEA-12D9D6919087}"/>
    </ac:deMkLst>
    <p188:txBody>
      <a:bodyPr/>
      <a:lstStyle/>
      <a:p>
        <a:r>
          <a:rPr lang="ko-KR" altLang="en-US"/>
          <a:t>Train, test data folder capture image 삽입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E9D7-E00F-47AE-81B2-8A227C88A1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39800AE-86E6-4E7D-BCCB-01B98B82E767}">
      <dgm:prSet phldrT="[텍스트]"/>
      <dgm:spPr/>
      <dgm:t>
        <a:bodyPr/>
        <a:lstStyle/>
        <a:p>
          <a:pPr latinLnBrk="1"/>
          <a:r>
            <a:rPr lang="en-US" altLang="ko-KR" dirty="0"/>
            <a:t>Sign Up</a:t>
          </a:r>
          <a:endParaRPr lang="ko-KR" altLang="en-US" dirty="0"/>
        </a:p>
      </dgm:t>
    </dgm:pt>
    <dgm:pt modelId="{128FB457-2DA0-4623-A9D3-56E3756CBD29}" type="par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39E734EB-522F-42AA-B850-7AF03BAF9894}" type="sibTrans" cxnId="{9A26DEC3-20B4-4E21-B4B3-E133DB71505F}">
      <dgm:prSet/>
      <dgm:spPr/>
      <dgm:t>
        <a:bodyPr/>
        <a:lstStyle/>
        <a:p>
          <a:pPr latinLnBrk="1"/>
          <a:endParaRPr lang="ko-KR" altLang="en-US"/>
        </a:p>
      </dgm:t>
    </dgm:pt>
    <dgm:pt modelId="{87DF8D0D-404A-49D0-83F9-A07102567D45}">
      <dgm:prSet phldrT="[텍스트]"/>
      <dgm:spPr/>
      <dgm:t>
        <a:bodyPr/>
        <a:lstStyle/>
        <a:p>
          <a:pPr latinLnBrk="1"/>
          <a:r>
            <a:rPr lang="en-US" altLang="ko-KR" dirty="0"/>
            <a:t>Sign In</a:t>
          </a:r>
          <a:endParaRPr lang="ko-KR" altLang="en-US" dirty="0"/>
        </a:p>
      </dgm:t>
    </dgm:pt>
    <dgm:pt modelId="{B0EA0B7E-C342-4FC2-AE90-794E89BB5356}" type="par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DF7CADE4-6E5D-45EC-9C8F-E4B07BBAF222}" type="sibTrans" cxnId="{82C5436A-E5A4-4874-9704-BEF1561907E2}">
      <dgm:prSet/>
      <dgm:spPr/>
      <dgm:t>
        <a:bodyPr/>
        <a:lstStyle/>
        <a:p>
          <a:pPr latinLnBrk="1"/>
          <a:endParaRPr lang="ko-KR" altLang="en-US"/>
        </a:p>
      </dgm:t>
    </dgm:pt>
    <dgm:pt modelId="{1152D565-C07B-4DAD-8F97-8FEEFFDF9D23}">
      <dgm:prSet phldrT="[텍스트]"/>
      <dgm:spPr/>
      <dgm:t>
        <a:bodyPr/>
        <a:lstStyle/>
        <a:p>
          <a:pPr latinLnBrk="1"/>
          <a:r>
            <a:rPr lang="en-US" altLang="ko-KR" dirty="0"/>
            <a:t>Input</a:t>
          </a:r>
          <a:br>
            <a:rPr lang="en-US" altLang="ko-KR" dirty="0"/>
          </a:br>
          <a:r>
            <a:rPr lang="en-US" altLang="ko-KR" dirty="0"/>
            <a:t>“Workbook Image”</a:t>
          </a:r>
          <a:endParaRPr lang="ko-KR" altLang="en-US" dirty="0"/>
        </a:p>
      </dgm:t>
    </dgm:pt>
    <dgm:pt modelId="{B429369D-E300-4305-B4B9-6E4505998402}" type="par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48306795-83DE-45F7-9C0D-AAE2CBAAFB3F}" type="sibTrans" cxnId="{0AEB930E-05DD-41CA-A32A-1856EE487A09}">
      <dgm:prSet/>
      <dgm:spPr/>
      <dgm:t>
        <a:bodyPr/>
        <a:lstStyle/>
        <a:p>
          <a:pPr latinLnBrk="1"/>
          <a:endParaRPr lang="ko-KR" altLang="en-US"/>
        </a:p>
      </dgm:t>
    </dgm:pt>
    <dgm:pt modelId="{FDFA29EB-1993-4B28-8C30-61F5CCC90CC4}">
      <dgm:prSet phldrT="[텍스트]"/>
      <dgm:spPr/>
      <dgm:t>
        <a:bodyPr/>
        <a:lstStyle/>
        <a:p>
          <a:pPr latinLnBrk="1"/>
          <a:r>
            <a:rPr lang="en-US" altLang="ko-KR" dirty="0"/>
            <a:t>Select Workbook</a:t>
          </a:r>
          <a:endParaRPr lang="ko-KR" altLang="en-US" dirty="0"/>
        </a:p>
      </dgm:t>
    </dgm:pt>
    <dgm:pt modelId="{02BEE57F-3FE2-4F66-A861-E61B76067E53}" type="par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76A3D1FD-9475-464B-8FC4-E81FB84E1FFF}" type="sibTrans" cxnId="{D0C646AE-92D0-42F8-9EFC-AFA6E5C8FFFC}">
      <dgm:prSet/>
      <dgm:spPr/>
      <dgm:t>
        <a:bodyPr/>
        <a:lstStyle/>
        <a:p>
          <a:pPr latinLnBrk="1"/>
          <a:endParaRPr lang="ko-KR" altLang="en-US"/>
        </a:p>
      </dgm:t>
    </dgm:pt>
    <dgm:pt modelId="{155EEC51-8B0D-4A30-AC2F-6367014FA291}">
      <dgm:prSet phldrT="[텍스트]"/>
      <dgm:spPr/>
      <dgm:t>
        <a:bodyPr/>
        <a:lstStyle/>
        <a:p>
          <a:pPr latinLnBrk="1"/>
          <a:r>
            <a:rPr lang="en-US" altLang="ko-KR" dirty="0"/>
            <a:t>Scoring</a:t>
          </a:r>
          <a:endParaRPr lang="ko-KR" altLang="en-US" dirty="0"/>
        </a:p>
      </dgm:t>
    </dgm:pt>
    <dgm:pt modelId="{E1C233AA-B3E4-4B27-A2C1-F3A9F558169A}" type="par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6323DDCC-32C4-44B0-A82B-205805208118}" type="sibTrans" cxnId="{7A4FE1D5-443F-44BE-8E8E-B40CCF5B9982}">
      <dgm:prSet/>
      <dgm:spPr/>
      <dgm:t>
        <a:bodyPr/>
        <a:lstStyle/>
        <a:p>
          <a:pPr latinLnBrk="1"/>
          <a:endParaRPr lang="ko-KR" altLang="en-US"/>
        </a:p>
      </dgm:t>
    </dgm:pt>
    <dgm:pt modelId="{8ED8D217-AB35-4A54-841F-81957B6A9BDB}">
      <dgm:prSet phldrT="[텍스트]"/>
      <dgm:spPr/>
      <dgm:t>
        <a:bodyPr/>
        <a:lstStyle/>
        <a:p>
          <a:pPr latinLnBrk="1"/>
          <a:r>
            <a:rPr lang="en-US" altLang="ko-KR" dirty="0"/>
            <a:t>Output</a:t>
          </a:r>
          <a:br>
            <a:rPr lang="en-US" altLang="ko-KR" dirty="0"/>
          </a:br>
          <a:r>
            <a:rPr lang="en-US" altLang="ko-KR" dirty="0"/>
            <a:t>“Score”</a:t>
          </a:r>
          <a:endParaRPr lang="ko-KR" altLang="en-US" dirty="0"/>
        </a:p>
      </dgm:t>
    </dgm:pt>
    <dgm:pt modelId="{549DEF04-5FA3-4159-8282-D4D23A8CA25F}" type="par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A54FE240-8F69-4591-AB1F-FC2690116FE4}" type="sibTrans" cxnId="{CBFF896E-3339-402B-9B64-516FFA76D2EA}">
      <dgm:prSet/>
      <dgm:spPr/>
      <dgm:t>
        <a:bodyPr/>
        <a:lstStyle/>
        <a:p>
          <a:pPr latinLnBrk="1"/>
          <a:endParaRPr lang="ko-KR" altLang="en-US"/>
        </a:p>
      </dgm:t>
    </dgm:pt>
    <dgm:pt modelId="{79ADA6D6-11B3-49D9-9975-2ACF09C1F9F3}">
      <dgm:prSet phldrT="[텍스트]"/>
      <dgm:spPr/>
      <dgm:t>
        <a:bodyPr/>
        <a:lstStyle/>
        <a:p>
          <a:pPr latinLnBrk="1"/>
          <a:r>
            <a:rPr lang="en-US" altLang="ko-KR" dirty="0"/>
            <a:t>Show</a:t>
          </a:r>
          <a:br>
            <a:rPr lang="en-US" altLang="ko-KR" dirty="0"/>
          </a:br>
          <a:r>
            <a:rPr lang="en-US" altLang="ko-KR" dirty="0"/>
            <a:t>“Score Data List”</a:t>
          </a:r>
          <a:endParaRPr lang="ko-KR" altLang="en-US" dirty="0"/>
        </a:p>
      </dgm:t>
    </dgm:pt>
    <dgm:pt modelId="{89F05C72-8332-4FA7-9954-140CBFBFE8A0}" type="par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E32F89E7-84F1-4399-B45A-272A93E9E67E}" type="sibTrans" cxnId="{392D57A6-988C-469E-906E-30C835CBC5B2}">
      <dgm:prSet/>
      <dgm:spPr/>
      <dgm:t>
        <a:bodyPr/>
        <a:lstStyle/>
        <a:p>
          <a:pPr latinLnBrk="1"/>
          <a:endParaRPr lang="ko-KR" altLang="en-US"/>
        </a:p>
      </dgm:t>
    </dgm:pt>
    <dgm:pt modelId="{B1F9FB0F-7F5C-413A-8739-CAE851A3BD8E}" type="pres">
      <dgm:prSet presAssocID="{51CCE9D7-E00F-47AE-81B2-8A227C88A1F8}" presName="CompostProcess" presStyleCnt="0">
        <dgm:presLayoutVars>
          <dgm:dir/>
          <dgm:resizeHandles val="exact"/>
        </dgm:presLayoutVars>
      </dgm:prSet>
      <dgm:spPr/>
    </dgm:pt>
    <dgm:pt modelId="{A1023111-B584-488D-9CDB-BCBE6CC92060}" type="pres">
      <dgm:prSet presAssocID="{51CCE9D7-E00F-47AE-81B2-8A227C88A1F8}" presName="arrow" presStyleLbl="bgShp" presStyleIdx="0" presStyleCnt="1"/>
      <dgm:spPr/>
    </dgm:pt>
    <dgm:pt modelId="{D9296426-BEB2-46D1-B45E-DAC05F74BA0B}" type="pres">
      <dgm:prSet presAssocID="{51CCE9D7-E00F-47AE-81B2-8A227C88A1F8}" presName="linearProcess" presStyleCnt="0"/>
      <dgm:spPr/>
    </dgm:pt>
    <dgm:pt modelId="{35413C96-C728-4854-9D5D-44149DC98C86}" type="pres">
      <dgm:prSet presAssocID="{639800AE-86E6-4E7D-BCCB-01B98B82E767}" presName="textNode" presStyleLbl="node1" presStyleIdx="0" presStyleCnt="7">
        <dgm:presLayoutVars>
          <dgm:bulletEnabled val="1"/>
        </dgm:presLayoutVars>
      </dgm:prSet>
      <dgm:spPr/>
    </dgm:pt>
    <dgm:pt modelId="{74EA7FAF-5F4E-4B28-8402-75BAE1986A3F}" type="pres">
      <dgm:prSet presAssocID="{39E734EB-522F-42AA-B850-7AF03BAF9894}" presName="sibTrans" presStyleCnt="0"/>
      <dgm:spPr/>
    </dgm:pt>
    <dgm:pt modelId="{19B61BD9-958E-42DE-A538-7BA4290D1957}" type="pres">
      <dgm:prSet presAssocID="{87DF8D0D-404A-49D0-83F9-A07102567D45}" presName="textNode" presStyleLbl="node1" presStyleIdx="1" presStyleCnt="7">
        <dgm:presLayoutVars>
          <dgm:bulletEnabled val="1"/>
        </dgm:presLayoutVars>
      </dgm:prSet>
      <dgm:spPr/>
    </dgm:pt>
    <dgm:pt modelId="{3FCE8024-42EC-4AFC-B0D0-CCAB7869CA93}" type="pres">
      <dgm:prSet presAssocID="{DF7CADE4-6E5D-45EC-9C8F-E4B07BBAF222}" presName="sibTrans" presStyleCnt="0"/>
      <dgm:spPr/>
    </dgm:pt>
    <dgm:pt modelId="{926D74D9-688D-4092-B663-09B360D5D121}" type="pres">
      <dgm:prSet presAssocID="{1152D565-C07B-4DAD-8F97-8FEEFFDF9D23}" presName="textNode" presStyleLbl="node1" presStyleIdx="2" presStyleCnt="7">
        <dgm:presLayoutVars>
          <dgm:bulletEnabled val="1"/>
        </dgm:presLayoutVars>
      </dgm:prSet>
      <dgm:spPr/>
    </dgm:pt>
    <dgm:pt modelId="{BE68BF11-2DFF-487F-B70E-912FB26B513D}" type="pres">
      <dgm:prSet presAssocID="{48306795-83DE-45F7-9C0D-AAE2CBAAFB3F}" presName="sibTrans" presStyleCnt="0"/>
      <dgm:spPr/>
    </dgm:pt>
    <dgm:pt modelId="{E6B27F3B-7287-4D76-9F64-FA7B44701E30}" type="pres">
      <dgm:prSet presAssocID="{FDFA29EB-1993-4B28-8C30-61F5CCC90CC4}" presName="textNode" presStyleLbl="node1" presStyleIdx="3" presStyleCnt="7">
        <dgm:presLayoutVars>
          <dgm:bulletEnabled val="1"/>
        </dgm:presLayoutVars>
      </dgm:prSet>
      <dgm:spPr/>
    </dgm:pt>
    <dgm:pt modelId="{65C19BBB-0A34-40AB-B29D-5D868A2BD815}" type="pres">
      <dgm:prSet presAssocID="{76A3D1FD-9475-464B-8FC4-E81FB84E1FFF}" presName="sibTrans" presStyleCnt="0"/>
      <dgm:spPr/>
    </dgm:pt>
    <dgm:pt modelId="{53CE981F-CEBA-45A1-A665-B34D437337AF}" type="pres">
      <dgm:prSet presAssocID="{155EEC51-8B0D-4A30-AC2F-6367014FA291}" presName="textNode" presStyleLbl="node1" presStyleIdx="4" presStyleCnt="7">
        <dgm:presLayoutVars>
          <dgm:bulletEnabled val="1"/>
        </dgm:presLayoutVars>
      </dgm:prSet>
      <dgm:spPr/>
    </dgm:pt>
    <dgm:pt modelId="{A5D9DDA1-CBD0-455B-9C69-A28C970A9A30}" type="pres">
      <dgm:prSet presAssocID="{6323DDCC-32C4-44B0-A82B-205805208118}" presName="sibTrans" presStyleCnt="0"/>
      <dgm:spPr/>
    </dgm:pt>
    <dgm:pt modelId="{9127D390-400B-46D4-8F71-FC0DD2CE2927}" type="pres">
      <dgm:prSet presAssocID="{8ED8D217-AB35-4A54-841F-81957B6A9BDB}" presName="textNode" presStyleLbl="node1" presStyleIdx="5" presStyleCnt="7">
        <dgm:presLayoutVars>
          <dgm:bulletEnabled val="1"/>
        </dgm:presLayoutVars>
      </dgm:prSet>
      <dgm:spPr/>
    </dgm:pt>
    <dgm:pt modelId="{F251CE10-4F63-427E-BEDC-8AD5494B083C}" type="pres">
      <dgm:prSet presAssocID="{A54FE240-8F69-4591-AB1F-FC2690116FE4}" presName="sibTrans" presStyleCnt="0"/>
      <dgm:spPr/>
    </dgm:pt>
    <dgm:pt modelId="{3906F2C0-A286-4C0E-ADB6-C67B3AB1BEAF}" type="pres">
      <dgm:prSet presAssocID="{79ADA6D6-11B3-49D9-9975-2ACF09C1F9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AEB930E-05DD-41CA-A32A-1856EE487A09}" srcId="{51CCE9D7-E00F-47AE-81B2-8A227C88A1F8}" destId="{1152D565-C07B-4DAD-8F97-8FEEFFDF9D23}" srcOrd="2" destOrd="0" parTransId="{B429369D-E300-4305-B4B9-6E4505998402}" sibTransId="{48306795-83DE-45F7-9C0D-AAE2CBAAFB3F}"/>
    <dgm:cxn modelId="{2989601A-4AE7-4C1E-9757-6155E55FB312}" type="presOf" srcId="{87DF8D0D-404A-49D0-83F9-A07102567D45}" destId="{19B61BD9-958E-42DE-A538-7BA4290D1957}" srcOrd="0" destOrd="0" presId="urn:microsoft.com/office/officeart/2005/8/layout/hProcess9"/>
    <dgm:cxn modelId="{99C1982C-7229-409A-8324-F07CA1E60DCE}" type="presOf" srcId="{639800AE-86E6-4E7D-BCCB-01B98B82E767}" destId="{35413C96-C728-4854-9D5D-44149DC98C86}" srcOrd="0" destOrd="0" presId="urn:microsoft.com/office/officeart/2005/8/layout/hProcess9"/>
    <dgm:cxn modelId="{61A6EE31-E796-45EB-AF20-E740791544CE}" type="presOf" srcId="{51CCE9D7-E00F-47AE-81B2-8A227C88A1F8}" destId="{B1F9FB0F-7F5C-413A-8739-CAE851A3BD8E}" srcOrd="0" destOrd="0" presId="urn:microsoft.com/office/officeart/2005/8/layout/hProcess9"/>
    <dgm:cxn modelId="{CECE0344-A51A-4F26-BE4A-27424B2DC23B}" type="presOf" srcId="{FDFA29EB-1993-4B28-8C30-61F5CCC90CC4}" destId="{E6B27F3B-7287-4D76-9F64-FA7B44701E30}" srcOrd="0" destOrd="0" presId="urn:microsoft.com/office/officeart/2005/8/layout/hProcess9"/>
    <dgm:cxn modelId="{82C5436A-E5A4-4874-9704-BEF1561907E2}" srcId="{51CCE9D7-E00F-47AE-81B2-8A227C88A1F8}" destId="{87DF8D0D-404A-49D0-83F9-A07102567D45}" srcOrd="1" destOrd="0" parTransId="{B0EA0B7E-C342-4FC2-AE90-794E89BB5356}" sibTransId="{DF7CADE4-6E5D-45EC-9C8F-E4B07BBAF222}"/>
    <dgm:cxn modelId="{CBFF896E-3339-402B-9B64-516FFA76D2EA}" srcId="{51CCE9D7-E00F-47AE-81B2-8A227C88A1F8}" destId="{8ED8D217-AB35-4A54-841F-81957B6A9BDB}" srcOrd="5" destOrd="0" parTransId="{549DEF04-5FA3-4159-8282-D4D23A8CA25F}" sibTransId="{A54FE240-8F69-4591-AB1F-FC2690116FE4}"/>
    <dgm:cxn modelId="{56B8B351-31A5-4521-935E-CC978373E3C1}" type="presOf" srcId="{155EEC51-8B0D-4A30-AC2F-6367014FA291}" destId="{53CE981F-CEBA-45A1-A665-B34D437337AF}" srcOrd="0" destOrd="0" presId="urn:microsoft.com/office/officeart/2005/8/layout/hProcess9"/>
    <dgm:cxn modelId="{58CB7555-FDAB-40DF-837C-A74FC3E68036}" type="presOf" srcId="{79ADA6D6-11B3-49D9-9975-2ACF09C1F9F3}" destId="{3906F2C0-A286-4C0E-ADB6-C67B3AB1BEAF}" srcOrd="0" destOrd="0" presId="urn:microsoft.com/office/officeart/2005/8/layout/hProcess9"/>
    <dgm:cxn modelId="{1883877D-D999-4A25-AF0C-2BFEAB68A96F}" type="presOf" srcId="{1152D565-C07B-4DAD-8F97-8FEEFFDF9D23}" destId="{926D74D9-688D-4092-B663-09B360D5D121}" srcOrd="0" destOrd="0" presId="urn:microsoft.com/office/officeart/2005/8/layout/hProcess9"/>
    <dgm:cxn modelId="{392D57A6-988C-469E-906E-30C835CBC5B2}" srcId="{51CCE9D7-E00F-47AE-81B2-8A227C88A1F8}" destId="{79ADA6D6-11B3-49D9-9975-2ACF09C1F9F3}" srcOrd="6" destOrd="0" parTransId="{89F05C72-8332-4FA7-9954-140CBFBFE8A0}" sibTransId="{E32F89E7-84F1-4399-B45A-272A93E9E67E}"/>
    <dgm:cxn modelId="{D0C646AE-92D0-42F8-9EFC-AFA6E5C8FFFC}" srcId="{51CCE9D7-E00F-47AE-81B2-8A227C88A1F8}" destId="{FDFA29EB-1993-4B28-8C30-61F5CCC90CC4}" srcOrd="3" destOrd="0" parTransId="{02BEE57F-3FE2-4F66-A861-E61B76067E53}" sibTransId="{76A3D1FD-9475-464B-8FC4-E81FB84E1FFF}"/>
    <dgm:cxn modelId="{9A26DEC3-20B4-4E21-B4B3-E133DB71505F}" srcId="{51CCE9D7-E00F-47AE-81B2-8A227C88A1F8}" destId="{639800AE-86E6-4E7D-BCCB-01B98B82E767}" srcOrd="0" destOrd="0" parTransId="{128FB457-2DA0-4623-A9D3-56E3756CBD29}" sibTransId="{39E734EB-522F-42AA-B850-7AF03BAF9894}"/>
    <dgm:cxn modelId="{E38FB6D3-00A7-4A6F-86D3-A4ADCD462701}" type="presOf" srcId="{8ED8D217-AB35-4A54-841F-81957B6A9BDB}" destId="{9127D390-400B-46D4-8F71-FC0DD2CE2927}" srcOrd="0" destOrd="0" presId="urn:microsoft.com/office/officeart/2005/8/layout/hProcess9"/>
    <dgm:cxn modelId="{7A4FE1D5-443F-44BE-8E8E-B40CCF5B9982}" srcId="{51CCE9D7-E00F-47AE-81B2-8A227C88A1F8}" destId="{155EEC51-8B0D-4A30-AC2F-6367014FA291}" srcOrd="4" destOrd="0" parTransId="{E1C233AA-B3E4-4B27-A2C1-F3A9F558169A}" sibTransId="{6323DDCC-32C4-44B0-A82B-205805208118}"/>
    <dgm:cxn modelId="{EE4192A7-56F1-43A5-BA20-E5B075D21815}" type="presParOf" srcId="{B1F9FB0F-7F5C-413A-8739-CAE851A3BD8E}" destId="{A1023111-B584-488D-9CDB-BCBE6CC92060}" srcOrd="0" destOrd="0" presId="urn:microsoft.com/office/officeart/2005/8/layout/hProcess9"/>
    <dgm:cxn modelId="{61EAAB9C-FECF-4A10-A0B5-0F80DD40AE0B}" type="presParOf" srcId="{B1F9FB0F-7F5C-413A-8739-CAE851A3BD8E}" destId="{D9296426-BEB2-46D1-B45E-DAC05F74BA0B}" srcOrd="1" destOrd="0" presId="urn:microsoft.com/office/officeart/2005/8/layout/hProcess9"/>
    <dgm:cxn modelId="{91700C76-9EFA-4CAE-AE25-4BBCE63160C2}" type="presParOf" srcId="{D9296426-BEB2-46D1-B45E-DAC05F74BA0B}" destId="{35413C96-C728-4854-9D5D-44149DC98C86}" srcOrd="0" destOrd="0" presId="urn:microsoft.com/office/officeart/2005/8/layout/hProcess9"/>
    <dgm:cxn modelId="{A6DE416F-AB5E-41A3-AB26-1EFCD9093ADB}" type="presParOf" srcId="{D9296426-BEB2-46D1-B45E-DAC05F74BA0B}" destId="{74EA7FAF-5F4E-4B28-8402-75BAE1986A3F}" srcOrd="1" destOrd="0" presId="urn:microsoft.com/office/officeart/2005/8/layout/hProcess9"/>
    <dgm:cxn modelId="{9E124ECA-7DC3-400E-A9A1-580E350DB866}" type="presParOf" srcId="{D9296426-BEB2-46D1-B45E-DAC05F74BA0B}" destId="{19B61BD9-958E-42DE-A538-7BA4290D1957}" srcOrd="2" destOrd="0" presId="urn:microsoft.com/office/officeart/2005/8/layout/hProcess9"/>
    <dgm:cxn modelId="{7FB021F0-8761-4DA8-BAE0-5431258DB608}" type="presParOf" srcId="{D9296426-BEB2-46D1-B45E-DAC05F74BA0B}" destId="{3FCE8024-42EC-4AFC-B0D0-CCAB7869CA93}" srcOrd="3" destOrd="0" presId="urn:microsoft.com/office/officeart/2005/8/layout/hProcess9"/>
    <dgm:cxn modelId="{8040B464-AF58-44DE-B636-5421B8C16F7C}" type="presParOf" srcId="{D9296426-BEB2-46D1-B45E-DAC05F74BA0B}" destId="{926D74D9-688D-4092-B663-09B360D5D121}" srcOrd="4" destOrd="0" presId="urn:microsoft.com/office/officeart/2005/8/layout/hProcess9"/>
    <dgm:cxn modelId="{5174CDC5-621D-44FE-9DC3-BB29ABB3EBDA}" type="presParOf" srcId="{D9296426-BEB2-46D1-B45E-DAC05F74BA0B}" destId="{BE68BF11-2DFF-487F-B70E-912FB26B513D}" srcOrd="5" destOrd="0" presId="urn:microsoft.com/office/officeart/2005/8/layout/hProcess9"/>
    <dgm:cxn modelId="{F4662DE3-7083-47F9-AC82-4BF536FB806C}" type="presParOf" srcId="{D9296426-BEB2-46D1-B45E-DAC05F74BA0B}" destId="{E6B27F3B-7287-4D76-9F64-FA7B44701E30}" srcOrd="6" destOrd="0" presId="urn:microsoft.com/office/officeart/2005/8/layout/hProcess9"/>
    <dgm:cxn modelId="{F42F1E94-7497-4C3C-8164-9668174C1044}" type="presParOf" srcId="{D9296426-BEB2-46D1-B45E-DAC05F74BA0B}" destId="{65C19BBB-0A34-40AB-B29D-5D868A2BD815}" srcOrd="7" destOrd="0" presId="urn:microsoft.com/office/officeart/2005/8/layout/hProcess9"/>
    <dgm:cxn modelId="{156AA1F8-0F87-4C99-A841-3488DE5F23DE}" type="presParOf" srcId="{D9296426-BEB2-46D1-B45E-DAC05F74BA0B}" destId="{53CE981F-CEBA-45A1-A665-B34D437337AF}" srcOrd="8" destOrd="0" presId="urn:microsoft.com/office/officeart/2005/8/layout/hProcess9"/>
    <dgm:cxn modelId="{44C7D291-75FF-4678-81BE-CB297DD7FC92}" type="presParOf" srcId="{D9296426-BEB2-46D1-B45E-DAC05F74BA0B}" destId="{A5D9DDA1-CBD0-455B-9C69-A28C970A9A30}" srcOrd="9" destOrd="0" presId="urn:microsoft.com/office/officeart/2005/8/layout/hProcess9"/>
    <dgm:cxn modelId="{B044A1EF-F476-4E74-94E1-F7683E80FBD1}" type="presParOf" srcId="{D9296426-BEB2-46D1-B45E-DAC05F74BA0B}" destId="{9127D390-400B-46D4-8F71-FC0DD2CE2927}" srcOrd="10" destOrd="0" presId="urn:microsoft.com/office/officeart/2005/8/layout/hProcess9"/>
    <dgm:cxn modelId="{A4923E6C-4825-47B2-B19F-1C17EE1AFC62}" type="presParOf" srcId="{D9296426-BEB2-46D1-B45E-DAC05F74BA0B}" destId="{F251CE10-4F63-427E-BEDC-8AD5494B083C}" srcOrd="11" destOrd="0" presId="urn:microsoft.com/office/officeart/2005/8/layout/hProcess9"/>
    <dgm:cxn modelId="{9308F74D-8A01-4DC5-98A8-6B3DF0BB52B9}" type="presParOf" srcId="{D9296426-BEB2-46D1-B45E-DAC05F74BA0B}" destId="{3906F2C0-A286-4C0E-ADB6-C67B3AB1BEA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BCA95-3FB4-431D-AF60-DBE601ADB48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731C8AB-CCF2-4C96-928E-975A7938AE34}">
      <dgm:prSet phldrT="[텍스트]"/>
      <dgm:spPr/>
      <dgm:t>
        <a:bodyPr/>
        <a:lstStyle/>
        <a:p>
          <a:pPr latinLnBrk="1"/>
          <a:r>
            <a:rPr lang="en-US" altLang="ko-KR" dirty="0"/>
            <a:t>Image Loading</a:t>
          </a:r>
          <a:endParaRPr lang="ko-KR" altLang="en-US" dirty="0"/>
        </a:p>
      </dgm:t>
    </dgm:pt>
    <dgm:pt modelId="{56BC09D8-8840-4D50-8B08-78D9761E27A0}" type="par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F46B0435-D6DA-4086-975B-B8CF14362E28}" type="sibTrans" cxnId="{E2C8F8C2-EAA1-4DAF-8DD3-B856A345A07A}">
      <dgm:prSet/>
      <dgm:spPr/>
      <dgm:t>
        <a:bodyPr/>
        <a:lstStyle/>
        <a:p>
          <a:pPr latinLnBrk="1"/>
          <a:endParaRPr lang="ko-KR" altLang="en-US"/>
        </a:p>
      </dgm:t>
    </dgm:pt>
    <dgm:pt modelId="{8163C90D-0513-411F-AE61-F0236CEBDF29}">
      <dgm:prSet phldrT="[텍스트]"/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8A296A8-4560-4BC7-A938-B1D0A542BE0F}" type="par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AD12F838-6CDE-46FD-9EBB-39CA039AD08A}" type="sibTrans" cxnId="{5F33CC54-DB17-41E7-9302-7FDED68A528A}">
      <dgm:prSet/>
      <dgm:spPr/>
      <dgm:t>
        <a:bodyPr/>
        <a:lstStyle/>
        <a:p>
          <a:pPr latinLnBrk="1"/>
          <a:endParaRPr lang="ko-KR" altLang="en-US"/>
        </a:p>
      </dgm:t>
    </dgm:pt>
    <dgm:pt modelId="{C695FE64-33F9-4712-8607-2A24A7908302}">
      <dgm:prSet phldrT="[텍스트]"/>
      <dgm:spPr/>
      <dgm:t>
        <a:bodyPr/>
        <a:lstStyle/>
        <a:p>
          <a:pPr latinLnBrk="1"/>
          <a:r>
            <a:rPr lang="en-US" altLang="ko-KR" dirty="0"/>
            <a:t>Labelling</a:t>
          </a:r>
          <a:endParaRPr lang="ko-KR" altLang="en-US" dirty="0"/>
        </a:p>
      </dgm:t>
    </dgm:pt>
    <dgm:pt modelId="{1E00D837-8360-429F-9358-294FFF4B6E8F}" type="par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15CFB80-3A3F-4F86-B337-F0E16D916D6C}" type="sibTrans" cxnId="{04055542-6D1E-4586-B357-4F202BAAE7F3}">
      <dgm:prSet/>
      <dgm:spPr/>
      <dgm:t>
        <a:bodyPr/>
        <a:lstStyle/>
        <a:p>
          <a:pPr latinLnBrk="1"/>
          <a:endParaRPr lang="ko-KR" altLang="en-US"/>
        </a:p>
      </dgm:t>
    </dgm:pt>
    <dgm:pt modelId="{5272EFAD-EF2C-41F8-BA89-12A8BC2C8069}">
      <dgm:prSet phldrT="[텍스트]"/>
      <dgm:spPr/>
      <dgm:t>
        <a:bodyPr/>
        <a:lstStyle/>
        <a:p>
          <a:pPr latinLnBrk="1"/>
          <a:r>
            <a:rPr lang="en-US" altLang="ko-KR" dirty="0"/>
            <a:t>Recognition</a:t>
          </a:r>
          <a:endParaRPr lang="ko-KR" altLang="en-US" dirty="0"/>
        </a:p>
      </dgm:t>
    </dgm:pt>
    <dgm:pt modelId="{DA644965-3818-47BA-9EE7-2EDDDC6F7606}" type="par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0A36AFAC-1A5A-49C1-AF8F-D1254BBBFDDF}" type="sibTrans" cxnId="{B772D358-8251-46EF-BC73-5C9D55B1CAA4}">
      <dgm:prSet/>
      <dgm:spPr/>
      <dgm:t>
        <a:bodyPr/>
        <a:lstStyle/>
        <a:p>
          <a:pPr latinLnBrk="1"/>
          <a:endParaRPr lang="ko-KR" altLang="en-US"/>
        </a:p>
      </dgm:t>
    </dgm:pt>
    <dgm:pt modelId="{9F5ABE23-E24B-4691-BEEF-1F9F03EA2F19}">
      <dgm:prSet phldrT="[텍스트]"/>
      <dgm:spPr/>
      <dgm:t>
        <a:bodyPr/>
        <a:lstStyle/>
        <a:p>
          <a:pPr latinLnBrk="1"/>
          <a:r>
            <a:rPr lang="en-US" altLang="ko-KR" dirty="0"/>
            <a:t>Output Result</a:t>
          </a:r>
          <a:endParaRPr lang="ko-KR" altLang="en-US" dirty="0"/>
        </a:p>
      </dgm:t>
    </dgm:pt>
    <dgm:pt modelId="{973A49B7-7509-492B-9BBC-EF480D3A34EA}" type="par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78759BEE-A65C-4615-B6CB-74E1FA6229D2}" type="sibTrans" cxnId="{AE050A34-A960-41DE-9B04-B5711AAF27BE}">
      <dgm:prSet/>
      <dgm:spPr/>
      <dgm:t>
        <a:bodyPr/>
        <a:lstStyle/>
        <a:p>
          <a:pPr latinLnBrk="1"/>
          <a:endParaRPr lang="ko-KR" altLang="en-US"/>
        </a:p>
      </dgm:t>
    </dgm:pt>
    <dgm:pt modelId="{42B5B76F-B38D-45F0-8272-56F6274C8E89}" type="pres">
      <dgm:prSet presAssocID="{CBCBCA95-3FB4-431D-AF60-DBE601ADB484}" presName="Name0" presStyleCnt="0">
        <dgm:presLayoutVars>
          <dgm:dir/>
          <dgm:resizeHandles val="exact"/>
        </dgm:presLayoutVars>
      </dgm:prSet>
      <dgm:spPr/>
    </dgm:pt>
    <dgm:pt modelId="{386FC6D1-067F-4541-8D37-A5604023A198}" type="pres">
      <dgm:prSet presAssocID="{6731C8AB-CCF2-4C96-928E-975A7938AE34}" presName="node" presStyleLbl="node1" presStyleIdx="0" presStyleCnt="5">
        <dgm:presLayoutVars>
          <dgm:bulletEnabled val="1"/>
        </dgm:presLayoutVars>
      </dgm:prSet>
      <dgm:spPr/>
    </dgm:pt>
    <dgm:pt modelId="{8F6BD27A-73B7-4751-9944-46D968DC1628}" type="pres">
      <dgm:prSet presAssocID="{F46B0435-D6DA-4086-975B-B8CF14362E28}" presName="sibTrans" presStyleLbl="sibTrans2D1" presStyleIdx="0" presStyleCnt="4"/>
      <dgm:spPr/>
    </dgm:pt>
    <dgm:pt modelId="{E268031A-F32F-4A17-ACAA-3DBAA1C7C16A}" type="pres">
      <dgm:prSet presAssocID="{F46B0435-D6DA-4086-975B-B8CF14362E28}" presName="connectorText" presStyleLbl="sibTrans2D1" presStyleIdx="0" presStyleCnt="4"/>
      <dgm:spPr/>
    </dgm:pt>
    <dgm:pt modelId="{1A672216-D03B-4D29-8BE6-F07EE9954EB5}" type="pres">
      <dgm:prSet presAssocID="{8163C90D-0513-411F-AE61-F0236CEBDF29}" presName="node" presStyleLbl="node1" presStyleIdx="1" presStyleCnt="5">
        <dgm:presLayoutVars>
          <dgm:bulletEnabled val="1"/>
        </dgm:presLayoutVars>
      </dgm:prSet>
      <dgm:spPr/>
    </dgm:pt>
    <dgm:pt modelId="{7DB05B4B-04E3-46A7-BDC6-C7CCCD63D3F1}" type="pres">
      <dgm:prSet presAssocID="{AD12F838-6CDE-46FD-9EBB-39CA039AD08A}" presName="sibTrans" presStyleLbl="sibTrans2D1" presStyleIdx="1" presStyleCnt="4"/>
      <dgm:spPr/>
    </dgm:pt>
    <dgm:pt modelId="{2A8EB740-A222-4D6B-B3B7-A4C70EE93E02}" type="pres">
      <dgm:prSet presAssocID="{AD12F838-6CDE-46FD-9EBB-39CA039AD08A}" presName="connectorText" presStyleLbl="sibTrans2D1" presStyleIdx="1" presStyleCnt="4"/>
      <dgm:spPr/>
    </dgm:pt>
    <dgm:pt modelId="{BCF4A647-E963-4505-8E68-9D62AFB4A315}" type="pres">
      <dgm:prSet presAssocID="{C695FE64-33F9-4712-8607-2A24A7908302}" presName="node" presStyleLbl="node1" presStyleIdx="2" presStyleCnt="5">
        <dgm:presLayoutVars>
          <dgm:bulletEnabled val="1"/>
        </dgm:presLayoutVars>
      </dgm:prSet>
      <dgm:spPr/>
    </dgm:pt>
    <dgm:pt modelId="{866D0AA4-A034-4C35-BFB9-67ED5EF3D601}" type="pres">
      <dgm:prSet presAssocID="{515CFB80-3A3F-4F86-B337-F0E16D916D6C}" presName="sibTrans" presStyleLbl="sibTrans2D1" presStyleIdx="2" presStyleCnt="4"/>
      <dgm:spPr/>
    </dgm:pt>
    <dgm:pt modelId="{14A02EA7-D137-4195-B913-3A0C494432BC}" type="pres">
      <dgm:prSet presAssocID="{515CFB80-3A3F-4F86-B337-F0E16D916D6C}" presName="connectorText" presStyleLbl="sibTrans2D1" presStyleIdx="2" presStyleCnt="4"/>
      <dgm:spPr/>
    </dgm:pt>
    <dgm:pt modelId="{8204A84B-CBD1-4DAD-8F3C-F1C12A68BDE3}" type="pres">
      <dgm:prSet presAssocID="{5272EFAD-EF2C-41F8-BA89-12A8BC2C8069}" presName="node" presStyleLbl="node1" presStyleIdx="3" presStyleCnt="5">
        <dgm:presLayoutVars>
          <dgm:bulletEnabled val="1"/>
        </dgm:presLayoutVars>
      </dgm:prSet>
      <dgm:spPr/>
    </dgm:pt>
    <dgm:pt modelId="{12CDF7E2-3BB9-4E0B-9C1F-82360E91E89B}" type="pres">
      <dgm:prSet presAssocID="{0A36AFAC-1A5A-49C1-AF8F-D1254BBBFDDF}" presName="sibTrans" presStyleLbl="sibTrans2D1" presStyleIdx="3" presStyleCnt="4"/>
      <dgm:spPr/>
    </dgm:pt>
    <dgm:pt modelId="{C3320DA4-4098-4446-B000-DC99B4D0B33F}" type="pres">
      <dgm:prSet presAssocID="{0A36AFAC-1A5A-49C1-AF8F-D1254BBBFDDF}" presName="connectorText" presStyleLbl="sibTrans2D1" presStyleIdx="3" presStyleCnt="4"/>
      <dgm:spPr/>
    </dgm:pt>
    <dgm:pt modelId="{A3D53BB1-F765-4525-BBE5-95CB4B46F239}" type="pres">
      <dgm:prSet presAssocID="{9F5ABE23-E24B-4691-BEEF-1F9F03EA2F1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38605-5BE7-4360-97EE-63BD0302F789}" type="presOf" srcId="{F46B0435-D6DA-4086-975B-B8CF14362E28}" destId="{E268031A-F32F-4A17-ACAA-3DBAA1C7C16A}" srcOrd="1" destOrd="0" presId="urn:microsoft.com/office/officeart/2005/8/layout/process1"/>
    <dgm:cxn modelId="{E96E1E09-AE90-45A3-85FE-95080F42CC1C}" type="presOf" srcId="{AD12F838-6CDE-46FD-9EBB-39CA039AD08A}" destId="{2A8EB740-A222-4D6B-B3B7-A4C70EE93E02}" srcOrd="1" destOrd="0" presId="urn:microsoft.com/office/officeart/2005/8/layout/process1"/>
    <dgm:cxn modelId="{AE050A34-A960-41DE-9B04-B5711AAF27BE}" srcId="{CBCBCA95-3FB4-431D-AF60-DBE601ADB484}" destId="{9F5ABE23-E24B-4691-BEEF-1F9F03EA2F19}" srcOrd="4" destOrd="0" parTransId="{973A49B7-7509-492B-9BBC-EF480D3A34EA}" sibTransId="{78759BEE-A65C-4615-B6CB-74E1FA6229D2}"/>
    <dgm:cxn modelId="{04055542-6D1E-4586-B357-4F202BAAE7F3}" srcId="{CBCBCA95-3FB4-431D-AF60-DBE601ADB484}" destId="{C695FE64-33F9-4712-8607-2A24A7908302}" srcOrd="2" destOrd="0" parTransId="{1E00D837-8360-429F-9358-294FFF4B6E8F}" sibTransId="{515CFB80-3A3F-4F86-B337-F0E16D916D6C}"/>
    <dgm:cxn modelId="{47B3984A-6424-4AE1-8427-03284BA2D04C}" type="presOf" srcId="{C695FE64-33F9-4712-8607-2A24A7908302}" destId="{BCF4A647-E963-4505-8E68-9D62AFB4A315}" srcOrd="0" destOrd="0" presId="urn:microsoft.com/office/officeart/2005/8/layout/process1"/>
    <dgm:cxn modelId="{2073C24D-675E-4EE8-BF5F-310B2B6E48DF}" type="presOf" srcId="{5272EFAD-EF2C-41F8-BA89-12A8BC2C8069}" destId="{8204A84B-CBD1-4DAD-8F3C-F1C12A68BDE3}" srcOrd="0" destOrd="0" presId="urn:microsoft.com/office/officeart/2005/8/layout/process1"/>
    <dgm:cxn modelId="{5B077872-498E-4270-8CB8-85A78CBC9895}" type="presOf" srcId="{515CFB80-3A3F-4F86-B337-F0E16D916D6C}" destId="{14A02EA7-D137-4195-B913-3A0C494432BC}" srcOrd="1" destOrd="0" presId="urn:microsoft.com/office/officeart/2005/8/layout/process1"/>
    <dgm:cxn modelId="{5F33CC54-DB17-41E7-9302-7FDED68A528A}" srcId="{CBCBCA95-3FB4-431D-AF60-DBE601ADB484}" destId="{8163C90D-0513-411F-AE61-F0236CEBDF29}" srcOrd="1" destOrd="0" parTransId="{68A296A8-4560-4BC7-A938-B1D0A542BE0F}" sibTransId="{AD12F838-6CDE-46FD-9EBB-39CA039AD08A}"/>
    <dgm:cxn modelId="{B772D358-8251-46EF-BC73-5C9D55B1CAA4}" srcId="{CBCBCA95-3FB4-431D-AF60-DBE601ADB484}" destId="{5272EFAD-EF2C-41F8-BA89-12A8BC2C8069}" srcOrd="3" destOrd="0" parTransId="{DA644965-3818-47BA-9EE7-2EDDDC6F7606}" sibTransId="{0A36AFAC-1A5A-49C1-AF8F-D1254BBBFDDF}"/>
    <dgm:cxn modelId="{A3A965A9-0A22-4EE7-B84C-664EEB80E3D4}" type="presOf" srcId="{0A36AFAC-1A5A-49C1-AF8F-D1254BBBFDDF}" destId="{C3320DA4-4098-4446-B000-DC99B4D0B33F}" srcOrd="1" destOrd="0" presId="urn:microsoft.com/office/officeart/2005/8/layout/process1"/>
    <dgm:cxn modelId="{F77D28AB-B89A-4A0C-B4CF-201119DBDF28}" type="presOf" srcId="{515CFB80-3A3F-4F86-B337-F0E16D916D6C}" destId="{866D0AA4-A034-4C35-BFB9-67ED5EF3D601}" srcOrd="0" destOrd="0" presId="urn:microsoft.com/office/officeart/2005/8/layout/process1"/>
    <dgm:cxn modelId="{E2C8F8C2-EAA1-4DAF-8DD3-B856A345A07A}" srcId="{CBCBCA95-3FB4-431D-AF60-DBE601ADB484}" destId="{6731C8AB-CCF2-4C96-928E-975A7938AE34}" srcOrd="0" destOrd="0" parTransId="{56BC09D8-8840-4D50-8B08-78D9761E27A0}" sibTransId="{F46B0435-D6DA-4086-975B-B8CF14362E28}"/>
    <dgm:cxn modelId="{69C9BDC5-B976-40F7-B022-C4BCE5352000}" type="presOf" srcId="{CBCBCA95-3FB4-431D-AF60-DBE601ADB484}" destId="{42B5B76F-B38D-45F0-8272-56F6274C8E89}" srcOrd="0" destOrd="0" presId="urn:microsoft.com/office/officeart/2005/8/layout/process1"/>
    <dgm:cxn modelId="{0CE146E0-78F3-48BE-934D-EB000F5C155C}" type="presOf" srcId="{F46B0435-D6DA-4086-975B-B8CF14362E28}" destId="{8F6BD27A-73B7-4751-9944-46D968DC1628}" srcOrd="0" destOrd="0" presId="urn:microsoft.com/office/officeart/2005/8/layout/process1"/>
    <dgm:cxn modelId="{4EFAA0E2-DC3C-47E3-8676-C8ACB2309C79}" type="presOf" srcId="{9F5ABE23-E24B-4691-BEEF-1F9F03EA2F19}" destId="{A3D53BB1-F765-4525-BBE5-95CB4B46F239}" srcOrd="0" destOrd="0" presId="urn:microsoft.com/office/officeart/2005/8/layout/process1"/>
    <dgm:cxn modelId="{4C1878E8-B89D-4EA2-A0F7-47DB636B4021}" type="presOf" srcId="{6731C8AB-CCF2-4C96-928E-975A7938AE34}" destId="{386FC6D1-067F-4541-8D37-A5604023A198}" srcOrd="0" destOrd="0" presId="urn:microsoft.com/office/officeart/2005/8/layout/process1"/>
    <dgm:cxn modelId="{A66208E9-EB82-4809-9A1C-DE913B229BE2}" type="presOf" srcId="{0A36AFAC-1A5A-49C1-AF8F-D1254BBBFDDF}" destId="{12CDF7E2-3BB9-4E0B-9C1F-82360E91E89B}" srcOrd="0" destOrd="0" presId="urn:microsoft.com/office/officeart/2005/8/layout/process1"/>
    <dgm:cxn modelId="{CB2C94EF-A588-49A5-88DA-7F75F6562930}" type="presOf" srcId="{AD12F838-6CDE-46FD-9EBB-39CA039AD08A}" destId="{7DB05B4B-04E3-46A7-BDC6-C7CCCD63D3F1}" srcOrd="0" destOrd="0" presId="urn:microsoft.com/office/officeart/2005/8/layout/process1"/>
    <dgm:cxn modelId="{FF8309FD-2D42-4D0A-B650-0E7B51C4E412}" type="presOf" srcId="{8163C90D-0513-411F-AE61-F0236CEBDF29}" destId="{1A672216-D03B-4D29-8BE6-F07EE9954EB5}" srcOrd="0" destOrd="0" presId="urn:microsoft.com/office/officeart/2005/8/layout/process1"/>
    <dgm:cxn modelId="{3F10876E-4F21-4895-AD81-051ACD7525CF}" type="presParOf" srcId="{42B5B76F-B38D-45F0-8272-56F6274C8E89}" destId="{386FC6D1-067F-4541-8D37-A5604023A198}" srcOrd="0" destOrd="0" presId="urn:microsoft.com/office/officeart/2005/8/layout/process1"/>
    <dgm:cxn modelId="{58D95CB5-5E53-49C0-B19D-6291C1E0CE97}" type="presParOf" srcId="{42B5B76F-B38D-45F0-8272-56F6274C8E89}" destId="{8F6BD27A-73B7-4751-9944-46D968DC1628}" srcOrd="1" destOrd="0" presId="urn:microsoft.com/office/officeart/2005/8/layout/process1"/>
    <dgm:cxn modelId="{8466A4E0-55A5-4175-A4DF-9187D2883383}" type="presParOf" srcId="{8F6BD27A-73B7-4751-9944-46D968DC1628}" destId="{E268031A-F32F-4A17-ACAA-3DBAA1C7C16A}" srcOrd="0" destOrd="0" presId="urn:microsoft.com/office/officeart/2005/8/layout/process1"/>
    <dgm:cxn modelId="{10FCC83F-320F-4DCB-8E67-E76076F41A29}" type="presParOf" srcId="{42B5B76F-B38D-45F0-8272-56F6274C8E89}" destId="{1A672216-D03B-4D29-8BE6-F07EE9954EB5}" srcOrd="2" destOrd="0" presId="urn:microsoft.com/office/officeart/2005/8/layout/process1"/>
    <dgm:cxn modelId="{8CC5CAB9-A813-4E2E-83FC-0E31ED62F8A3}" type="presParOf" srcId="{42B5B76F-B38D-45F0-8272-56F6274C8E89}" destId="{7DB05B4B-04E3-46A7-BDC6-C7CCCD63D3F1}" srcOrd="3" destOrd="0" presId="urn:microsoft.com/office/officeart/2005/8/layout/process1"/>
    <dgm:cxn modelId="{308A6621-DD81-4B12-A2A1-C767C9688E01}" type="presParOf" srcId="{7DB05B4B-04E3-46A7-BDC6-C7CCCD63D3F1}" destId="{2A8EB740-A222-4D6B-B3B7-A4C70EE93E02}" srcOrd="0" destOrd="0" presId="urn:microsoft.com/office/officeart/2005/8/layout/process1"/>
    <dgm:cxn modelId="{C822DAC5-241C-41C7-A1BF-DDC066AF4B0B}" type="presParOf" srcId="{42B5B76F-B38D-45F0-8272-56F6274C8E89}" destId="{BCF4A647-E963-4505-8E68-9D62AFB4A315}" srcOrd="4" destOrd="0" presId="urn:microsoft.com/office/officeart/2005/8/layout/process1"/>
    <dgm:cxn modelId="{89C8CBDC-25D0-4E57-B796-179FB56F5382}" type="presParOf" srcId="{42B5B76F-B38D-45F0-8272-56F6274C8E89}" destId="{866D0AA4-A034-4C35-BFB9-67ED5EF3D601}" srcOrd="5" destOrd="0" presId="urn:microsoft.com/office/officeart/2005/8/layout/process1"/>
    <dgm:cxn modelId="{047E72C0-4BF7-4678-888E-989BC455027C}" type="presParOf" srcId="{866D0AA4-A034-4C35-BFB9-67ED5EF3D601}" destId="{14A02EA7-D137-4195-B913-3A0C494432BC}" srcOrd="0" destOrd="0" presId="urn:microsoft.com/office/officeart/2005/8/layout/process1"/>
    <dgm:cxn modelId="{1A97D03C-F182-49F3-99E7-406A3D238A1A}" type="presParOf" srcId="{42B5B76F-B38D-45F0-8272-56F6274C8E89}" destId="{8204A84B-CBD1-4DAD-8F3C-F1C12A68BDE3}" srcOrd="6" destOrd="0" presId="urn:microsoft.com/office/officeart/2005/8/layout/process1"/>
    <dgm:cxn modelId="{95D74686-8E26-4A91-8EBC-2EF3A077D3E8}" type="presParOf" srcId="{42B5B76F-B38D-45F0-8272-56F6274C8E89}" destId="{12CDF7E2-3BB9-4E0B-9C1F-82360E91E89B}" srcOrd="7" destOrd="0" presId="urn:microsoft.com/office/officeart/2005/8/layout/process1"/>
    <dgm:cxn modelId="{9D3CD6F0-1C1A-4DFA-ACC2-0F223DF02A7B}" type="presParOf" srcId="{12CDF7E2-3BB9-4E0B-9C1F-82360E91E89B}" destId="{C3320DA4-4098-4446-B000-DC99B4D0B33F}" srcOrd="0" destOrd="0" presId="urn:microsoft.com/office/officeart/2005/8/layout/process1"/>
    <dgm:cxn modelId="{84D1D2C9-3F5E-42FC-9642-1EB4CC35E8A8}" type="presParOf" srcId="{42B5B76F-B38D-45F0-8272-56F6274C8E89}" destId="{A3D53BB1-F765-4525-BBE5-95CB4B46F23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23111-B584-488D-9CDB-BCBE6CC92060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13C96-C728-4854-9D5D-44149DC98C86}">
      <dsp:nvSpPr>
        <dsp:cNvPr id="0" name=""/>
        <dsp:cNvSpPr/>
      </dsp:nvSpPr>
      <dsp:spPr>
        <a:xfrm>
          <a:off x="199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Up</a:t>
          </a:r>
          <a:endParaRPr lang="ko-KR" altLang="en-US" sz="1700" kern="1200" dirty="0"/>
        </a:p>
      </dsp:txBody>
      <dsp:txXfrm>
        <a:off x="70582" y="1373990"/>
        <a:ext cx="1267877" cy="1603357"/>
      </dsp:txXfrm>
    </dsp:sp>
    <dsp:sp modelId="{19B61BD9-958E-42DE-A538-7BA4290D1957}">
      <dsp:nvSpPr>
        <dsp:cNvPr id="0" name=""/>
        <dsp:cNvSpPr/>
      </dsp:nvSpPr>
      <dsp:spPr>
        <a:xfrm>
          <a:off x="1519753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Sign In</a:t>
          </a:r>
          <a:endParaRPr lang="ko-KR" altLang="en-US" sz="1700" kern="1200" dirty="0"/>
        </a:p>
      </dsp:txBody>
      <dsp:txXfrm>
        <a:off x="1588342" y="1373990"/>
        <a:ext cx="1267877" cy="1603357"/>
      </dsp:txXfrm>
    </dsp:sp>
    <dsp:sp modelId="{926D74D9-688D-4092-B663-09B360D5D121}">
      <dsp:nvSpPr>
        <dsp:cNvPr id="0" name=""/>
        <dsp:cNvSpPr/>
      </dsp:nvSpPr>
      <dsp:spPr>
        <a:xfrm>
          <a:off x="303751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Input</a:t>
          </a:r>
          <a:br>
            <a:rPr lang="en-US" altLang="ko-KR" sz="1700" kern="1200" dirty="0"/>
          </a:br>
          <a:r>
            <a:rPr lang="en-US" altLang="ko-KR" sz="1700" kern="1200" dirty="0"/>
            <a:t>“Workbook Image”</a:t>
          </a:r>
          <a:endParaRPr lang="ko-KR" altLang="en-US" sz="1700" kern="1200" dirty="0"/>
        </a:p>
      </dsp:txBody>
      <dsp:txXfrm>
        <a:off x="3106101" y="1373990"/>
        <a:ext cx="1267877" cy="1603357"/>
      </dsp:txXfrm>
    </dsp:sp>
    <dsp:sp modelId="{E6B27F3B-7287-4D76-9F64-FA7B44701E30}">
      <dsp:nvSpPr>
        <dsp:cNvPr id="0" name=""/>
        <dsp:cNvSpPr/>
      </dsp:nvSpPr>
      <dsp:spPr>
        <a:xfrm>
          <a:off x="4555272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Select Workbook</a:t>
          </a:r>
          <a:endParaRPr lang="ko-KR" altLang="en-US" sz="1700" kern="1200" dirty="0"/>
        </a:p>
      </dsp:txBody>
      <dsp:txXfrm>
        <a:off x="4623861" y="1373990"/>
        <a:ext cx="1267877" cy="1603357"/>
      </dsp:txXfrm>
    </dsp:sp>
    <dsp:sp modelId="{53CE981F-CEBA-45A1-A665-B34D437337AF}">
      <dsp:nvSpPr>
        <dsp:cNvPr id="0" name=""/>
        <dsp:cNvSpPr/>
      </dsp:nvSpPr>
      <dsp:spPr>
        <a:xfrm>
          <a:off x="607303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Scoring</a:t>
          </a:r>
          <a:endParaRPr lang="ko-KR" altLang="en-US" sz="1700" kern="1200" dirty="0"/>
        </a:p>
      </dsp:txBody>
      <dsp:txXfrm>
        <a:off x="6141620" y="1373990"/>
        <a:ext cx="1267877" cy="1603357"/>
      </dsp:txXfrm>
    </dsp:sp>
    <dsp:sp modelId="{9127D390-400B-46D4-8F71-FC0DD2CE2927}">
      <dsp:nvSpPr>
        <dsp:cNvPr id="0" name=""/>
        <dsp:cNvSpPr/>
      </dsp:nvSpPr>
      <dsp:spPr>
        <a:xfrm>
          <a:off x="7590791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Output</a:t>
          </a:r>
          <a:br>
            <a:rPr lang="en-US" altLang="ko-KR" sz="1700" kern="1200" dirty="0"/>
          </a:br>
          <a:r>
            <a:rPr lang="en-US" altLang="ko-KR" sz="1700" kern="1200" dirty="0"/>
            <a:t>“Score”</a:t>
          </a:r>
          <a:endParaRPr lang="ko-KR" altLang="en-US" sz="1700" kern="1200" dirty="0"/>
        </a:p>
      </dsp:txBody>
      <dsp:txXfrm>
        <a:off x="7659380" y="1373990"/>
        <a:ext cx="1267877" cy="1603357"/>
      </dsp:txXfrm>
    </dsp:sp>
    <dsp:sp modelId="{3906F2C0-A286-4C0E-ADB6-C67B3AB1BEAF}">
      <dsp:nvSpPr>
        <dsp:cNvPr id="0" name=""/>
        <dsp:cNvSpPr/>
      </dsp:nvSpPr>
      <dsp:spPr>
        <a:xfrm>
          <a:off x="9108550" y="1305401"/>
          <a:ext cx="140505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Show</a:t>
          </a:r>
          <a:br>
            <a:rPr lang="en-US" altLang="ko-KR" sz="1700" kern="1200" dirty="0"/>
          </a:br>
          <a:r>
            <a:rPr lang="en-US" altLang="ko-KR" sz="1700" kern="1200" dirty="0"/>
            <a:t>“Score Data List”</a:t>
          </a:r>
          <a:endParaRPr lang="ko-KR" altLang="en-US" sz="1700" kern="1200" dirty="0"/>
        </a:p>
      </dsp:txBody>
      <dsp:txXfrm>
        <a:off x="9177139" y="1373990"/>
        <a:ext cx="1267877" cy="1603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C6D1-067F-4541-8D37-A5604023A198}">
      <dsp:nvSpPr>
        <dsp:cNvPr id="0" name=""/>
        <dsp:cNvSpPr/>
      </dsp:nvSpPr>
      <dsp:spPr>
        <a:xfrm>
          <a:off x="5134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Image Loading</a:t>
          </a:r>
          <a:endParaRPr lang="ko-KR" altLang="en-US" sz="1800" kern="1200" dirty="0"/>
        </a:p>
      </dsp:txBody>
      <dsp:txXfrm>
        <a:off x="33106" y="1726125"/>
        <a:ext cx="1535772" cy="899086"/>
      </dsp:txXfrm>
    </dsp:sp>
    <dsp:sp modelId="{8F6BD27A-73B7-4751-9944-46D968DC16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756023" y="2057245"/>
        <a:ext cx="236210" cy="236847"/>
      </dsp:txXfrm>
    </dsp:sp>
    <dsp:sp modelId="{1A672216-D03B-4D29-8BE6-F07EE9954EB5}">
      <dsp:nvSpPr>
        <dsp:cNvPr id="0" name=""/>
        <dsp:cNvSpPr/>
      </dsp:nvSpPr>
      <dsp:spPr>
        <a:xfrm>
          <a:off x="223353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Binarization</a:t>
          </a:r>
          <a:endParaRPr lang="ko-KR" altLang="en-US" sz="1800" kern="1200" dirty="0"/>
        </a:p>
      </dsp:txBody>
      <dsp:txXfrm>
        <a:off x="2261510" y="1726125"/>
        <a:ext cx="1535772" cy="899086"/>
      </dsp:txXfrm>
    </dsp:sp>
    <dsp:sp modelId="{7DB05B4B-04E3-46A7-BDC6-C7CCCD63D3F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984426" y="2057245"/>
        <a:ext cx="236210" cy="236847"/>
      </dsp:txXfrm>
    </dsp:sp>
    <dsp:sp modelId="{BCF4A647-E963-4505-8E68-9D62AFB4A315}">
      <dsp:nvSpPr>
        <dsp:cNvPr id="0" name=""/>
        <dsp:cNvSpPr/>
      </dsp:nvSpPr>
      <dsp:spPr>
        <a:xfrm>
          <a:off x="4461941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Labelling</a:t>
          </a:r>
          <a:endParaRPr lang="ko-KR" altLang="en-US" sz="1800" kern="1200" dirty="0"/>
        </a:p>
      </dsp:txBody>
      <dsp:txXfrm>
        <a:off x="4489913" y="1726125"/>
        <a:ext cx="1535772" cy="899086"/>
      </dsp:txXfrm>
    </dsp:sp>
    <dsp:sp modelId="{866D0AA4-A034-4C35-BFB9-67ED5EF3D60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212830" y="2057245"/>
        <a:ext cx="236210" cy="236847"/>
      </dsp:txXfrm>
    </dsp:sp>
    <dsp:sp modelId="{8204A84B-CBD1-4DAD-8F3C-F1C12A68BDE3}">
      <dsp:nvSpPr>
        <dsp:cNvPr id="0" name=""/>
        <dsp:cNvSpPr/>
      </dsp:nvSpPr>
      <dsp:spPr>
        <a:xfrm>
          <a:off x="6690345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Recognition</a:t>
          </a:r>
          <a:endParaRPr lang="ko-KR" altLang="en-US" sz="1800" kern="1200" dirty="0"/>
        </a:p>
      </dsp:txBody>
      <dsp:txXfrm>
        <a:off x="6718317" y="1726125"/>
        <a:ext cx="1535772" cy="899086"/>
      </dsp:txXfrm>
    </dsp:sp>
    <dsp:sp modelId="{12CDF7E2-3BB9-4E0B-9C1F-82360E91E89B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441233" y="2057245"/>
        <a:ext cx="236210" cy="236847"/>
      </dsp:txXfrm>
    </dsp:sp>
    <dsp:sp modelId="{A3D53BB1-F765-4525-BBE5-95CB4B46F239}">
      <dsp:nvSpPr>
        <dsp:cNvPr id="0" name=""/>
        <dsp:cNvSpPr/>
      </dsp:nvSpPr>
      <dsp:spPr>
        <a:xfrm>
          <a:off x="8918748" y="1698153"/>
          <a:ext cx="1591716" cy="955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Output Result</a:t>
          </a:r>
          <a:endParaRPr lang="ko-KR" altLang="en-US" sz="1800" kern="1200" dirty="0"/>
        </a:p>
      </dsp:txBody>
      <dsp:txXfrm>
        <a:off x="8946720" y="1726125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5587-CFFE-4F40-8F0C-324511E9E61F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D4F4-CEE4-4CC9-9A09-8512265C1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8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afternoon, everyone. We are Team </a:t>
            </a:r>
            <a:r>
              <a:rPr lang="en-US" altLang="ko-KR" dirty="0" err="1"/>
              <a:t>ProPEER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going to present about Mathcore.</a:t>
            </a:r>
          </a:p>
          <a:p>
            <a:r>
              <a:rPr lang="en-US" altLang="ko-KR" dirty="0"/>
              <a:t>This is the android application that can score automatically mathematics workbooks.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5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AI technology of our project is Handwritten Math Formula Recognition.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4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3 scalabilities.</a:t>
            </a:r>
          </a:p>
          <a:p>
            <a:r>
              <a:rPr lang="en-US" altLang="ko-KR" dirty="0"/>
              <a:t>First, add the subject that can be scored. To do this, we need to extend the range of handwriting recognition.</a:t>
            </a:r>
          </a:p>
          <a:p>
            <a:r>
              <a:rPr lang="en-US" altLang="ko-KR" dirty="0"/>
              <a:t>Second, provide supplement materials by big data. It can be helped for self-study.</a:t>
            </a:r>
          </a:p>
          <a:p>
            <a:r>
              <a:rPr lang="en-US" altLang="ko-KR" dirty="0"/>
              <a:t>Third, score the narrative answer by natural language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5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the presentation.</a:t>
            </a:r>
          </a:p>
          <a:p>
            <a:r>
              <a:rPr lang="en-US" altLang="ko-KR" dirty="0"/>
              <a:t>If you have any question, you can ask from now 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7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presentation contents.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team member and roles.</a:t>
            </a:r>
          </a:p>
          <a:p>
            <a:r>
              <a:rPr lang="en-US" altLang="ko-KR" dirty="0"/>
              <a:t>(// </a:t>
            </a:r>
            <a:r>
              <a:rPr lang="ko-KR" altLang="en-US" dirty="0"/>
              <a:t>팀 멤버의 롤 간단히 소개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형영 </a:t>
            </a:r>
            <a:r>
              <a:rPr lang="en-US" altLang="ko-KR" dirty="0"/>
              <a:t>is leader of our team. She is a machine learning model developer.</a:t>
            </a:r>
          </a:p>
          <a:p>
            <a:r>
              <a:rPr lang="ko-KR" altLang="en-US" dirty="0"/>
              <a:t>경욱 </a:t>
            </a:r>
            <a:r>
              <a:rPr lang="en-US" altLang="ko-KR" dirty="0"/>
              <a:t>and </a:t>
            </a:r>
            <a:r>
              <a:rPr lang="ko-KR" altLang="en-US" dirty="0"/>
              <a:t>시훈 </a:t>
            </a:r>
            <a:r>
              <a:rPr lang="en-US" altLang="ko-KR" dirty="0"/>
              <a:t>is an application main developer. They participated in both frontend and backend.</a:t>
            </a:r>
          </a:p>
          <a:p>
            <a:r>
              <a:rPr lang="ko-KR" altLang="en-US" dirty="0"/>
              <a:t>채린 </a:t>
            </a:r>
            <a:r>
              <a:rPr lang="en-US" altLang="ko-KR" dirty="0"/>
              <a:t>is an application main designer. She directed design of an application and participated development.</a:t>
            </a:r>
          </a:p>
          <a:p>
            <a:r>
              <a:rPr lang="en-US" altLang="ko-KR" dirty="0"/>
              <a:t>You can check up our development progress through this </a:t>
            </a:r>
            <a:r>
              <a:rPr lang="en-US" altLang="ko-KR" dirty="0" err="1"/>
              <a:t>github</a:t>
            </a:r>
            <a:r>
              <a:rPr lang="en-US" altLang="ko-KR" dirty="0"/>
              <a:t> link.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Subject is Automatic Scoring Program for mathematics workbook via Handwriting Recognition.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6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mathematics academy, scoring job is very bothering and takes too much time..</a:t>
            </a:r>
          </a:p>
          <a:p>
            <a:r>
              <a:rPr lang="en-US" altLang="ko-KR" dirty="0"/>
              <a:t>And recent application market trend is Education with AI technology.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decided to develop this application.</a:t>
            </a:r>
            <a:endParaRPr lang="ko-KR" altLang="en-US" dirty="0"/>
          </a:p>
          <a:p>
            <a:r>
              <a:rPr lang="en-US" altLang="ko-KR" dirty="0"/>
              <a:t>The main tool is Android Studio and programming language is Java.</a:t>
            </a:r>
          </a:p>
          <a:p>
            <a:r>
              <a:rPr lang="en-US" altLang="ko-KR" dirty="0"/>
              <a:t>And we are managing the version of program with GitHub.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2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development schedule from April and June.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differentiation is “Fast Auto Scoring”.</a:t>
            </a:r>
          </a:p>
          <a:p>
            <a:r>
              <a:rPr lang="en-US" altLang="ko-KR" dirty="0"/>
              <a:t>The second differentiation is “Easy to manage the students’ score data”.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I’ll explain about module-specific features.</a:t>
            </a:r>
          </a:p>
          <a:p>
            <a:r>
              <a:rPr lang="en-US" altLang="ko-KR" dirty="0"/>
              <a:t>There are two parts, AI in Handwritten Recognition Module, and processing modules for users in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D4F4-CEE4-4CC9-9A09-8512265C1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5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B6EB-D22B-BF32-7C27-4B4C7D5B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6BD0D-EB2E-0091-DBF2-A971A4DB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EE759-BE24-F322-18A1-4E4299D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89322-5177-E20F-973E-50A2F54A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DA90C-ECD7-02B2-36E6-6E91B25D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26DB7-2227-BDDA-C37C-FADABC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E957E6-3EDC-8C91-DD38-2E6A331D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D93EC-7708-E98C-C4C0-9CC01E9C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C4D-6D47-D8D3-3F5E-3E21E1C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7B9BC-F819-A635-5772-BA3A80FA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4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9E4E5-A758-EA24-76AC-1F73FFE79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1761B-9096-3DDF-186E-CEB1788E8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4F4E-E721-191F-19CE-86A30D02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4C58-8D3E-F76C-4466-7970B90E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64480-1C43-D002-0BC1-4C108BF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6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9B6D1-9716-49E0-1B23-BE2D63D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6BDF0-8D59-DF44-2B63-36CEDF38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1BC85-B431-8E30-27CD-2DB389E8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60FC3-7EE2-639D-7EA1-EF3C616D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0C37-ABB8-8FD8-6D62-03B76D4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254EF-1315-C90E-68BA-17BA46A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C2D86-48E5-FD5A-8AED-2251FE78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E0874-642C-B328-D5BC-691D7E68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6BE5C-E833-90B4-1A05-3FC4ECC7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27EF-AF9A-DC74-DC27-CAA9975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0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3D7D-BCBC-530C-E775-42516961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BEB78-6CA7-E1A7-783A-B6373943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28FA2B-66C2-15DF-A90A-730724821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E6A4-6741-8E41-E773-9F4DFC29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A4CD2-4C27-950E-C04E-16FAF8A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42335-3705-FAAE-2193-6484A7F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0B8C5-E0E4-C3C1-D228-28E692D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FB49-1D81-3EB5-3B5E-E1112101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EE6AF2-7FD2-47AC-AE37-E0839F5B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C91679-BDD2-02B6-7413-22A5A0CF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D00FF-5CA7-3E77-6229-3DCEDB5C1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E4C69A-B8C4-CA1E-DFAB-2EA190AB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6CE11-2E4A-3309-8C6B-DDD8FD3B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A3743-269A-5110-7456-1A2AF5F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AFEB-3830-9385-2DF6-9C013A54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AE8F-7397-E366-1519-0CB03A6F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3EE555-E7E1-5399-5106-505AB77C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27F1C-63D7-B109-7BB9-CBA24800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2E501-DA33-4294-D512-685BFCF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12253-2563-5383-68B9-A38CB10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EA67E-DA4B-B3FB-5E9E-4A1670C5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130A3-3DF9-4912-D268-4D8C24DA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5FDF-92D3-05B0-1BA1-965AF387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BA72D-3136-1634-6C20-2A032D45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D69DE-85C7-C513-341C-9BA51EFF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1B6F4-D48B-4E83-F1E4-CE4033C3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4BD44-82DE-3065-CDBF-1CF596C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DE6-EBF2-7AA3-4300-778EFA21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1C88AE-2EB9-DDE0-AA54-228DCC13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1988-A7A0-F82F-BE1F-D581DF5EE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76AF-523D-85B8-F03C-F3A4FD5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1F9B85-6ABF-B2A9-859C-DC25A14C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C51EC-8C71-F6EB-0DA7-A6929249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3EB83-9FF3-75FE-53DA-A56E6312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96D5-849A-1567-9F98-0072DD10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28529-ACEA-F7D6-FA4B-9AF103869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8FC-BE4E-4291-8C62-3D8EF111A7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FEEE-1B3F-89DA-2B1F-A540AB0DA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F0458-FF3F-21EC-F90E-4937D6CA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7D8-0E7E-4EC4-AEC4-8B900BA2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7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hywhs/Pytorch-Handwritten-Mathematical-Expression-Recogni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0_40CCE3A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5DA3529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-HY-00" TargetMode="External"/><Relationship Id="rId7" Type="http://schemas.openxmlformats.org/officeDocument/2006/relationships/hyperlink" Target="https://github.com/ProPEER-CBNU/mathcore_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aerin-77" TargetMode="External"/><Relationship Id="rId5" Type="http://schemas.openxmlformats.org/officeDocument/2006/relationships/hyperlink" Target="https://github.com/Mistyclawn" TargetMode="External"/><Relationship Id="rId4" Type="http://schemas.openxmlformats.org/officeDocument/2006/relationships/hyperlink" Target="https://github.com/kgu011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AA41DC7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F3304D9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EFD0B8-1D0D-BC93-E6FE-9616CD90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altLang="ko-KR" sz="6100"/>
              <a:t>MathCore</a:t>
            </a:r>
            <a:br>
              <a:rPr lang="en-US" altLang="ko-KR" sz="6100"/>
            </a:br>
            <a:r>
              <a:rPr lang="en-US" altLang="ko-KR" sz="6100"/>
              <a:t>Automatic Scoring Program</a:t>
            </a:r>
            <a:endParaRPr lang="ko-KR" altLang="en-US" sz="61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83467-5D87-CA98-5D2D-ACDFCE07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1</a:t>
            </a:r>
            <a:r>
              <a:rPr lang="ko-KR" altLang="en-US" sz="1900" dirty="0"/>
              <a:t>조 </a:t>
            </a:r>
            <a:r>
              <a:rPr lang="en-US" altLang="ko-KR" sz="1900" dirty="0" err="1"/>
              <a:t>ProPEER</a:t>
            </a:r>
            <a:endParaRPr lang="en-US" altLang="ko-KR" sz="1900" dirty="0"/>
          </a:p>
          <a:p>
            <a:r>
              <a:rPr lang="ko-KR" altLang="en-US" sz="1900" dirty="0"/>
              <a:t>김경욱 </a:t>
            </a:r>
            <a:r>
              <a:rPr lang="ko-KR" altLang="en-US" sz="1900" dirty="0" err="1"/>
              <a:t>김시훈</a:t>
            </a:r>
            <a:endParaRPr lang="en-US" altLang="ko-KR" sz="1900" dirty="0"/>
          </a:p>
          <a:p>
            <a:r>
              <a:rPr lang="ko-KR" altLang="en-US" sz="1900" dirty="0"/>
              <a:t>박형영 </a:t>
            </a:r>
            <a:r>
              <a:rPr lang="ko-KR" altLang="en-US" sz="1900" dirty="0" err="1"/>
              <a:t>정채린</a:t>
            </a:r>
            <a:endParaRPr lang="ko-KR" altLang="en-US" sz="19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2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DEB5F17B-1AC2-5894-1E42-16CE9CD30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7EB5C-DBF0-B7C7-A0F0-F8AD7FFF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68" y="1169982"/>
            <a:ext cx="10530318" cy="2736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/>
              <a:t>Module-Specific Features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5807C-4588-77B4-A559-5F483635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567" y="4067745"/>
            <a:ext cx="10530318" cy="1949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AI in Handwritten Recognition Module</a:t>
            </a:r>
          </a:p>
          <a:p>
            <a:pPr latinLnBrk="0"/>
            <a:r>
              <a:rPr lang="en-US" altLang="ko-KR" sz="2200" dirty="0">
                <a:solidFill>
                  <a:schemeClr val="tx1"/>
                </a:solidFill>
              </a:rPr>
              <a:t>Processing Modules in 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8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ABBF02C-D90A-D51F-992A-169FFDB6E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14289"/>
              </p:ext>
            </p:extLst>
          </p:nvPr>
        </p:nvGraphicFramePr>
        <p:xfrm>
          <a:off x="838200" y="205422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A2B39-8C9E-64AD-28C4-BC7B0C3C072C}"/>
              </a:ext>
            </a:extLst>
          </p:cNvPr>
          <p:cNvSpPr txBox="1"/>
          <p:nvPr/>
        </p:nvSpPr>
        <p:spPr>
          <a:xfrm>
            <a:off x="2638771" y="5661093"/>
            <a:ext cx="691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Handwritten Math Formula Recognition Module</a:t>
            </a:r>
            <a:endParaRPr lang="ko-KR" altLang="en-US" sz="2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EB11E-691E-64A7-6BB6-FB61F9587086}"/>
              </a:ext>
            </a:extLst>
          </p:cNvPr>
          <p:cNvSpPr/>
          <p:nvPr/>
        </p:nvSpPr>
        <p:spPr>
          <a:xfrm>
            <a:off x="415261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</a:t>
            </a:r>
          </a:p>
          <a:p>
            <a:pPr algn="ctr"/>
            <a:r>
              <a:rPr lang="en-US" altLang="ko-KR" dirty="0"/>
              <a:t>Open/Close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838BBC-693B-3CBC-DE24-965236250E00}"/>
              </a:ext>
            </a:extLst>
          </p:cNvPr>
          <p:cNvSpPr/>
          <p:nvPr/>
        </p:nvSpPr>
        <p:spPr>
          <a:xfrm>
            <a:off x="6369510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Scailing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9777C6-8618-A9C6-7D17-4EDFA401C5F2}"/>
              </a:ext>
            </a:extLst>
          </p:cNvPr>
          <p:cNvSpPr/>
          <p:nvPr/>
        </p:nvSpPr>
        <p:spPr>
          <a:xfrm>
            <a:off x="8586405" y="2310478"/>
            <a:ext cx="1672389" cy="938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Classification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7BEAA0-CE44-A7D8-2B59-5C9DF7D30F5D}"/>
              </a:ext>
            </a:extLst>
          </p:cNvPr>
          <p:cNvCxnSpPr/>
          <p:nvPr/>
        </p:nvCxnSpPr>
        <p:spPr>
          <a:xfrm>
            <a:off x="4996543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F8B3B8-D9B0-1A04-5D96-87772D864496}"/>
              </a:ext>
            </a:extLst>
          </p:cNvPr>
          <p:cNvCxnSpPr/>
          <p:nvPr/>
        </p:nvCxnSpPr>
        <p:spPr>
          <a:xfrm>
            <a:off x="7184572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6F3A0-ED69-AB1E-6A41-33DC084D8ABA}"/>
              </a:ext>
            </a:extLst>
          </p:cNvPr>
          <p:cNvCxnSpPr/>
          <p:nvPr/>
        </p:nvCxnSpPr>
        <p:spPr>
          <a:xfrm>
            <a:off x="9405257" y="3248941"/>
            <a:ext cx="0" cy="626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FB04-9177-1CBD-4AC3-3ED9426C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in Handwritten Recognition Module</a:t>
            </a:r>
            <a:endParaRPr lang="ko-KR" altLang="en-US" dirty="0"/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004BA0DE-32E5-FDD9-B976-503B68ADD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1" y="2450683"/>
            <a:ext cx="5834399" cy="3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35B1A-7903-61DD-914F-0976F82B56AA}"/>
              </a:ext>
            </a:extLst>
          </p:cNvPr>
          <p:cNvSpPr txBox="1"/>
          <p:nvPr/>
        </p:nvSpPr>
        <p:spPr>
          <a:xfrm>
            <a:off x="1244081" y="6311900"/>
            <a:ext cx="970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https://github.com/whywhs/Pytorch-Handwritten-Mathematical-Expression-Recognition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7E0A8-4DA3-48E5-C53F-9303BCE04684}"/>
              </a:ext>
            </a:extLst>
          </p:cNvPr>
          <p:cNvSpPr txBox="1"/>
          <p:nvPr/>
        </p:nvSpPr>
        <p:spPr>
          <a:xfrm>
            <a:off x="1191986" y="1778298"/>
            <a:ext cx="980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Using Open API from GitHub (MIT License)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341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197DB-1CF8-FE0D-16B2-4A4B3B5C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Set for Deep Learning Model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2BB03-1CCF-E896-4F1A-10EA5E894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Set: 8835 images</a:t>
            </a:r>
            <a:endParaRPr lang="ko-KR" altLang="en-US" dirty="0"/>
          </a:p>
        </p:txBody>
      </p:sp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7859A165-D35E-F47B-9396-7A07A66EE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63900"/>
            <a:ext cx="5157787" cy="2766937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2061DA-511C-4981-04F0-7E219EFA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Test Set: 986 images</a:t>
            </a:r>
            <a:endParaRPr lang="ko-KR" altLang="en-US" dirty="0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62B12CB4-501F-7C00-2DE1-A47BC04011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7087"/>
            <a:ext cx="5183188" cy="2780564"/>
          </a:xfrm>
        </p:spPr>
      </p:pic>
    </p:spTree>
    <p:extLst>
      <p:ext uri="{BB962C8B-B14F-4D97-AF65-F5344CB8AC3E}">
        <p14:creationId xmlns:p14="http://schemas.microsoft.com/office/powerpoint/2010/main" val="10871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C28A8-8DE5-A9FC-68B8-0CDF5FCC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C3578-C575-60B9-3F52-91E52D9F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845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866D-3D76-D7EB-9F98-DA90758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Scalability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6133E-B40D-B1D7-1152-BA749751D74F}"/>
              </a:ext>
            </a:extLst>
          </p:cNvPr>
          <p:cNvGrpSpPr/>
          <p:nvPr/>
        </p:nvGrpSpPr>
        <p:grpSpPr>
          <a:xfrm>
            <a:off x="698240" y="1989000"/>
            <a:ext cx="3248608" cy="3824643"/>
            <a:chOff x="698240" y="1989000"/>
            <a:chExt cx="3248608" cy="3824643"/>
          </a:xfrm>
        </p:grpSpPr>
        <p:pic>
          <p:nvPicPr>
            <p:cNvPr id="14" name="그래픽 13" descr="강의실 윤곽선">
              <a:extLst>
                <a:ext uri="{FF2B5EF4-FFF2-40B4-BE49-F238E27FC236}">
                  <a16:creationId xmlns:a16="http://schemas.microsoft.com/office/drawing/2014/main" id="{4EBF59B3-8DB0-87A2-C122-01664189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00" y="1989000"/>
              <a:ext cx="2880000" cy="28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CC03C-26C3-12DE-D87C-DECE2F1E9C2D}"/>
                </a:ext>
              </a:extLst>
            </p:cNvPr>
            <p:cNvSpPr txBox="1"/>
            <p:nvPr/>
          </p:nvSpPr>
          <p:spPr>
            <a:xfrm>
              <a:off x="698240" y="5167312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Add the Subject</a:t>
              </a:r>
            </a:p>
            <a:p>
              <a:pPr algn="ctr"/>
              <a:r>
                <a:rPr lang="en-US" altLang="ko-KR" dirty="0"/>
                <a:t>(English, Korean, </a:t>
              </a:r>
              <a:r>
                <a:rPr lang="en-US" altLang="ko-KR" dirty="0" err="1"/>
                <a:t>etc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0CCAD7-F97A-07B3-6B7B-0FB77BD3C69B}"/>
              </a:ext>
            </a:extLst>
          </p:cNvPr>
          <p:cNvGrpSpPr/>
          <p:nvPr/>
        </p:nvGrpSpPr>
        <p:grpSpPr>
          <a:xfrm>
            <a:off x="4471696" y="1989000"/>
            <a:ext cx="3248608" cy="4101641"/>
            <a:chOff x="4471696" y="1989000"/>
            <a:chExt cx="3248608" cy="4101641"/>
          </a:xfrm>
        </p:grpSpPr>
        <p:pic>
          <p:nvPicPr>
            <p:cNvPr id="6" name="그래픽 5" descr="Books 윤곽선">
              <a:extLst>
                <a:ext uri="{FF2B5EF4-FFF2-40B4-BE49-F238E27FC236}">
                  <a16:creationId xmlns:a16="http://schemas.microsoft.com/office/drawing/2014/main" id="{675B5418-0731-F3F6-ABA0-41C4C691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BD2BF-005A-4653-497E-97ADD775AE26}"/>
                </a:ext>
              </a:extLst>
            </p:cNvPr>
            <p:cNvSpPr txBox="1"/>
            <p:nvPr/>
          </p:nvSpPr>
          <p:spPr>
            <a:xfrm>
              <a:off x="4471696" y="5167311"/>
              <a:ext cx="3248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Provide supplement materials</a:t>
              </a:r>
            </a:p>
            <a:p>
              <a:pPr algn="ctr"/>
              <a:r>
                <a:rPr lang="en-US" altLang="ko-KR" dirty="0"/>
                <a:t>by Big Data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F05223-381C-D2DC-F685-37C99BD85E6F}"/>
              </a:ext>
            </a:extLst>
          </p:cNvPr>
          <p:cNvGrpSpPr/>
          <p:nvPr/>
        </p:nvGrpSpPr>
        <p:grpSpPr>
          <a:xfrm>
            <a:off x="8245152" y="1989000"/>
            <a:ext cx="3248608" cy="3824642"/>
            <a:chOff x="8245152" y="1989000"/>
            <a:chExt cx="3248608" cy="38246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4DF31E-1DE2-7376-8653-DB11A1434D13}"/>
                </a:ext>
              </a:extLst>
            </p:cNvPr>
            <p:cNvGrpSpPr/>
            <p:nvPr/>
          </p:nvGrpSpPr>
          <p:grpSpPr>
            <a:xfrm>
              <a:off x="8424000" y="1989000"/>
              <a:ext cx="2880000" cy="2880000"/>
              <a:chOff x="6124169" y="1774975"/>
              <a:chExt cx="3057353" cy="2943941"/>
            </a:xfrm>
          </p:grpSpPr>
          <p:pic>
            <p:nvPicPr>
              <p:cNvPr id="10" name="그래픽 9" descr="말풍선 단색으로 채워진">
                <a:extLst>
                  <a:ext uri="{FF2B5EF4-FFF2-40B4-BE49-F238E27FC236}">
                    <a16:creationId xmlns:a16="http://schemas.microsoft.com/office/drawing/2014/main" id="{4BD44632-ACF6-3DB6-057C-F16DEEB5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4169" y="1774975"/>
                <a:ext cx="2456999" cy="2456999"/>
              </a:xfrm>
              <a:prstGeom prst="rect">
                <a:avLst/>
              </a:prstGeom>
            </p:spPr>
          </p:pic>
          <p:pic>
            <p:nvPicPr>
              <p:cNvPr id="11" name="그래픽 10" descr="말풍선 단색으로 채워진">
                <a:extLst>
                  <a:ext uri="{FF2B5EF4-FFF2-40B4-BE49-F238E27FC236}">
                    <a16:creationId xmlns:a16="http://schemas.microsoft.com/office/drawing/2014/main" id="{AED23F8B-A534-1C7E-F8DF-EB0AC6466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58495" y="2695889"/>
                <a:ext cx="2023027" cy="202302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CCC78B-9B40-BD50-BCB9-15860B00AE9F}"/>
                </a:ext>
              </a:extLst>
            </p:cNvPr>
            <p:cNvSpPr txBox="1"/>
            <p:nvPr/>
          </p:nvSpPr>
          <p:spPr>
            <a:xfrm>
              <a:off x="8245152" y="5167311"/>
              <a:ext cx="3248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Scoring Narrative Answer</a:t>
              </a:r>
            </a:p>
            <a:p>
              <a:pPr algn="ctr"/>
              <a:r>
                <a:rPr lang="en-US" altLang="ko-KR" dirty="0"/>
                <a:t>by NLP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15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17A43-4CCE-3CB0-042D-310911B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00E16-42F7-5DAF-670A-EB9B1AA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8" y="3941508"/>
            <a:ext cx="10601325" cy="736980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en-US" altLang="ko-KR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523B6-B718-4C84-00DD-8E45719F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E62D2-07F8-2D24-FECF-E9C85157E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Team Member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Main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Background &amp;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Development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Differentiation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AI 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Module-specific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Benefit and Scalability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0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831F-7B25-2511-7B06-F8136D1F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Member &amp; GitHub Link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13BC2F-A026-FFDD-60B1-3B07D5B3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839413"/>
              </p:ext>
            </p:extLst>
          </p:nvPr>
        </p:nvGraphicFramePr>
        <p:xfrm>
          <a:off x="838200" y="1825624"/>
          <a:ext cx="10515599" cy="424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347">
                  <a:extLst>
                    <a:ext uri="{9D8B030D-6E8A-4147-A177-3AD203B41FA5}">
                      <a16:colId xmlns:a16="http://schemas.microsoft.com/office/drawing/2014/main" val="3091852962"/>
                    </a:ext>
                  </a:extLst>
                </a:gridCol>
                <a:gridCol w="4615853">
                  <a:extLst>
                    <a:ext uri="{9D8B030D-6E8A-4147-A177-3AD203B41FA5}">
                      <a16:colId xmlns:a16="http://schemas.microsoft.com/office/drawing/2014/main" val="4269029667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720500930"/>
                    </a:ext>
                  </a:extLst>
                </a:gridCol>
              </a:tblGrid>
              <a:tr h="47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Role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31260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박형영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Team Leader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Machine Learning Model Developer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3"/>
                        </a:rPr>
                        <a:t>https://github.com/Park-HY-00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2575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4"/>
                        </a:rPr>
                        <a:t>https://github.com/kgu011016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631389"/>
                  </a:ext>
                </a:extLst>
              </a:tr>
              <a:tr h="66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김시훈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Developer: End to 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5"/>
                        </a:rPr>
                        <a:t>https://github.com/Mistyclawn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096011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정채린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Main Designer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Application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6"/>
                        </a:rPr>
                        <a:t>https://github.com/chaerin-77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300843"/>
                  </a:ext>
                </a:extLst>
              </a:tr>
              <a:tr h="815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GitHub of Team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hlinkClick r:id="rId7"/>
                        </a:rPr>
                        <a:t>https://github.com/ProPEER-CBNU/mathcore_android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25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3125-6D87-4CF9-B5AB-7729D95C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Subject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22701-A094-2DCE-DB3C-DEF59BB7C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198813"/>
            <a:ext cx="5181600" cy="16049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/>
              <a:t>Automatic Scoring Program</a:t>
            </a:r>
          </a:p>
          <a:p>
            <a:pPr marL="0" indent="0" algn="ctr">
              <a:buNone/>
            </a:pPr>
            <a:r>
              <a:rPr lang="en-US" altLang="ko-KR" dirty="0"/>
              <a:t>for mathematics workbook</a:t>
            </a:r>
          </a:p>
          <a:p>
            <a:pPr marL="0" indent="0" algn="ctr">
              <a:buNone/>
            </a:pPr>
            <a:r>
              <a:rPr lang="en-US" altLang="ko-KR" dirty="0"/>
              <a:t>via </a:t>
            </a:r>
            <a:r>
              <a:rPr lang="en-US" altLang="ko-KR" b="1" dirty="0"/>
              <a:t>Handwriting Recognition</a:t>
            </a:r>
            <a:endParaRPr lang="ko-KR" altLang="en-US" b="1" dirty="0"/>
          </a:p>
        </p:txBody>
      </p:sp>
      <p:pic>
        <p:nvPicPr>
          <p:cNvPr id="6" name="Object 2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4E52C36-E568-AC42-140A-6AC6CE1B4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/>
          <a:srcRect r="-3" b="-3"/>
          <a:stretch/>
        </p:blipFill>
        <p:spPr>
          <a:xfrm>
            <a:off x="1253331" y="1825625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64430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3DD8-F585-6ABE-EB54-78F4394F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of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6EB6F-C781-955B-686C-FFA1B29BE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Scoring Job in mathematics academy</a:t>
            </a:r>
          </a:p>
          <a:p>
            <a:pPr lvl="1"/>
            <a:r>
              <a:rPr lang="en-US" altLang="ko-KR" dirty="0"/>
              <a:t>Bothering</a:t>
            </a:r>
          </a:p>
          <a:p>
            <a:pPr lvl="1"/>
            <a:r>
              <a:rPr lang="en-US" altLang="ko-KR" dirty="0"/>
              <a:t>Take too much time</a:t>
            </a:r>
          </a:p>
          <a:p>
            <a:r>
              <a:rPr lang="en-US" altLang="ko-KR" dirty="0"/>
              <a:t>Application Trend</a:t>
            </a:r>
          </a:p>
          <a:p>
            <a:pPr lvl="1"/>
            <a:r>
              <a:rPr lang="en-US" altLang="ko-KR" dirty="0"/>
              <a:t>AI + Education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889B6-7E45-73A6-42ED-F54454FE8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CD1171-F62E-09AD-9312-D624BA31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Target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DF70F-B6B0-67B7-D2F3-211D332E9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Android Application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Tool: Android Studio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Programming Language: Java</a:t>
            </a:r>
          </a:p>
          <a:p>
            <a:pPr latinLnBrk="0"/>
            <a:r>
              <a:rPr lang="en-US" altLang="ko-KR" sz="2000" dirty="0">
                <a:solidFill>
                  <a:schemeClr val="bg1"/>
                </a:solidFill>
              </a:rPr>
              <a:t>Version Managing: GitHub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3B48B3-5E81-C22E-AD5B-52056DED11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355788"/>
            <a:ext cx="6596652" cy="39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FDC56-D9FB-9BA5-D01C-4DE0637EF4B0}"/>
              </a:ext>
            </a:extLst>
          </p:cNvPr>
          <p:cNvSpPr txBox="1"/>
          <p:nvPr/>
        </p:nvSpPr>
        <p:spPr>
          <a:xfrm>
            <a:off x="5171319" y="5363249"/>
            <a:ext cx="647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Source: </a:t>
            </a:r>
            <a:r>
              <a:rPr lang="en-US" altLang="ko-KR" dirty="0">
                <a:hlinkClick r:id="rId4"/>
              </a:rPr>
              <a:t>https://developer.android.com/studio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0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B8CBB-4160-DFC9-38EF-99DE1D5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D93C20-F823-4716-256B-ECA45AD9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226978"/>
              </p:ext>
            </p:extLst>
          </p:nvPr>
        </p:nvGraphicFramePr>
        <p:xfrm>
          <a:off x="838200" y="1825625"/>
          <a:ext cx="1051559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422">
                  <a:extLst>
                    <a:ext uri="{9D8B030D-6E8A-4147-A177-3AD203B41FA5}">
                      <a16:colId xmlns:a16="http://schemas.microsoft.com/office/drawing/2014/main" val="3701981660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34217126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0409342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444892017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57702499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827223355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76494263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891561226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2463688618"/>
                    </a:ext>
                  </a:extLst>
                </a:gridCol>
                <a:gridCol w="874575">
                  <a:extLst>
                    <a:ext uri="{9D8B030D-6E8A-4147-A177-3AD203B41FA5}">
                      <a16:colId xmlns:a16="http://schemas.microsoft.com/office/drawing/2014/main" val="193829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Schedule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2022.04.01 ~ 2022.06.10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37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Steps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April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478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4~10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11~17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18~24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25~1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9~15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16~22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23~29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30~5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0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Project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7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Blueprint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4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Screen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2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 Manual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02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Algorithm 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48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0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 Material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4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Presentation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9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Report Writing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84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9E73D-27DD-AED3-63EA-DB30598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8BBCE-C1C9-666F-F8B6-EDAA160B8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Fast Auto Scoring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3EB655-9DFB-4EED-8658-46140C5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Easy to manage the Score data</a:t>
            </a:r>
            <a:endParaRPr lang="ko-KR" altLang="en-US" dirty="0"/>
          </a:p>
        </p:txBody>
      </p:sp>
      <p:pic>
        <p:nvPicPr>
          <p:cNvPr id="8" name="Picture 2" descr="숙제, 학교, 문제, 번호, 종이, 물리학, 과학, 테스트, 대학, 쓰다">
            <a:extLst>
              <a:ext uri="{FF2B5EF4-FFF2-40B4-BE49-F238E27FC236}">
                <a16:creationId xmlns:a16="http://schemas.microsoft.com/office/drawing/2014/main" id="{501C8027-46EC-8E0E-B102-34DECBC965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" y="2728119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D5B60EE-134F-B246-3003-DEF6F87EE0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3476335"/>
            <a:ext cx="5183188" cy="17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9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5E9A3-91EC-B476-3C30-E794B5D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66BBE5-E30D-49A8-4B52-E7FC953F6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03EF3E9A-4B06-E834-E178-76B6DF6D6F76}"/>
              </a:ext>
            </a:extLst>
          </p:cNvPr>
          <p:cNvSpPr/>
          <p:nvPr/>
        </p:nvSpPr>
        <p:spPr>
          <a:xfrm>
            <a:off x="2883159" y="4991878"/>
            <a:ext cx="8080310" cy="15009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3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402</TotalTime>
  <Words>691</Words>
  <Application>Microsoft Office PowerPoint</Application>
  <PresentationFormat>와이드스크린</PresentationFormat>
  <Paragraphs>157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MathCore Automatic Scoring Program</vt:lpstr>
      <vt:lpstr>Contents</vt:lpstr>
      <vt:lpstr>Team Member &amp; GitHub Link</vt:lpstr>
      <vt:lpstr>Main Subject</vt:lpstr>
      <vt:lpstr>Background of Development</vt:lpstr>
      <vt:lpstr>Development Target</vt:lpstr>
      <vt:lpstr>Development Schedule</vt:lpstr>
      <vt:lpstr>Differentiation</vt:lpstr>
      <vt:lpstr>System Diagram</vt:lpstr>
      <vt:lpstr>Module-Specific Features</vt:lpstr>
      <vt:lpstr>AI in Handwritten Recognition Module</vt:lpstr>
      <vt:lpstr>AI in Handwritten Recognition Module</vt:lpstr>
      <vt:lpstr>Data Set for Deep Learning Model</vt:lpstr>
      <vt:lpstr>Benefit</vt:lpstr>
      <vt:lpstr>Scalability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박형영</dc:creator>
  <cp:lastModifiedBy>박형영</cp:lastModifiedBy>
  <cp:revision>183</cp:revision>
  <dcterms:created xsi:type="dcterms:W3CDTF">2022-06-05T12:25:10Z</dcterms:created>
  <dcterms:modified xsi:type="dcterms:W3CDTF">2022-06-08T04:47:04Z</dcterms:modified>
</cp:coreProperties>
</file>